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sldIdLst>
    <p:sldId id="865" r:id="rId5"/>
    <p:sldId id="866" r:id="rId6"/>
    <p:sldId id="873" r:id="rId7"/>
    <p:sldId id="907" r:id="rId8"/>
    <p:sldId id="912" r:id="rId9"/>
    <p:sldId id="753" r:id="rId10"/>
    <p:sldId id="919" r:id="rId11"/>
    <p:sldId id="920" r:id="rId12"/>
    <p:sldId id="773" r:id="rId13"/>
    <p:sldId id="921" r:id="rId14"/>
    <p:sldId id="842" r:id="rId15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59" userDrawn="1">
          <p15:clr>
            <a:srgbClr val="A4A3A4"/>
          </p15:clr>
        </p15:guide>
        <p15:guide id="3" orient="horz" pos="2786">
          <p15:clr>
            <a:srgbClr val="A4A3A4"/>
          </p15:clr>
        </p15:guide>
        <p15:guide id="4" orient="horz" pos="713" userDrawn="1">
          <p15:clr>
            <a:srgbClr val="A4A3A4"/>
          </p15:clr>
        </p15:guide>
        <p15:guide id="5" orient="horz" pos="878">
          <p15:clr>
            <a:srgbClr val="A4A3A4"/>
          </p15:clr>
        </p15:guide>
        <p15:guide id="6" orient="horz" pos="1520">
          <p15:clr>
            <a:srgbClr val="A4A3A4"/>
          </p15:clr>
        </p15:guide>
        <p15:guide id="7" pos="76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288018-CA4E-1EEC-C04F-C139C0BB592C}" name="Nicolas Barthelmé" initials="NB" userId="S::Nicolas@dubisthierderchef.de::e1d7759e-c144-49b7-99f6-181868cc0f61" providerId="AD"/>
  <p188:author id="{36790EA5-2E95-390B-0018-CA281C620A17}" name="Marie Krähling" initials="MK" userId="S::marie@dubisthierderchef.de::5c005b36-b948-4989-b475-17b81e15ef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F2"/>
    <a:srgbClr val="FF3399"/>
    <a:srgbClr val="00CC99"/>
    <a:srgbClr val="999ABF"/>
    <a:srgbClr val="1B4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AB6A4-16AF-4E87-BDB9-E054C7C6AB71}" v="91" dt="2023-06-21T15:36:43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738" y="394"/>
      </p:cViewPr>
      <p:guideLst>
        <p:guide orient="horz" pos="1620"/>
        <p:guide orient="horz" pos="259"/>
        <p:guide orient="horz" pos="2786"/>
        <p:guide orient="horz" pos="713"/>
        <p:guide orient="horz" pos="878"/>
        <p:guide orient="horz" pos="1520"/>
        <p:guide pos="7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s Barthelmé" userId="e1d7759e-c144-49b7-99f6-181868cc0f61" providerId="ADAL" clId="{012AB6A4-16AF-4E87-BDB9-E054C7C6AB71}"/>
    <pc:docChg chg="undo redo custSel addSld delSld modSld sldOrd">
      <pc:chgData name="Nicolas Barthelmé" userId="e1d7759e-c144-49b7-99f6-181868cc0f61" providerId="ADAL" clId="{012AB6A4-16AF-4E87-BDB9-E054C7C6AB71}" dt="2023-06-21T15:36:58.484" v="954" actId="47"/>
      <pc:docMkLst>
        <pc:docMk/>
      </pc:docMkLst>
      <pc:sldChg chg="del">
        <pc:chgData name="Nicolas Barthelmé" userId="e1d7759e-c144-49b7-99f6-181868cc0f61" providerId="ADAL" clId="{012AB6A4-16AF-4E87-BDB9-E054C7C6AB71}" dt="2023-06-21T08:55:13.626" v="36" actId="47"/>
        <pc:sldMkLst>
          <pc:docMk/>
          <pc:sldMk cId="4096202597" sldId="543"/>
        </pc:sldMkLst>
      </pc:sldChg>
      <pc:sldChg chg="del">
        <pc:chgData name="Nicolas Barthelmé" userId="e1d7759e-c144-49b7-99f6-181868cc0f61" providerId="ADAL" clId="{012AB6A4-16AF-4E87-BDB9-E054C7C6AB71}" dt="2023-06-21T08:55:15.737" v="37" actId="47"/>
        <pc:sldMkLst>
          <pc:docMk/>
          <pc:sldMk cId="2585762924" sldId="606"/>
        </pc:sldMkLst>
      </pc:sldChg>
      <pc:sldChg chg="del">
        <pc:chgData name="Nicolas Barthelmé" userId="e1d7759e-c144-49b7-99f6-181868cc0f61" providerId="ADAL" clId="{012AB6A4-16AF-4E87-BDB9-E054C7C6AB71}" dt="2023-06-21T08:55:16.438" v="38" actId="47"/>
        <pc:sldMkLst>
          <pc:docMk/>
          <pc:sldMk cId="883542807" sldId="668"/>
        </pc:sldMkLst>
      </pc:sldChg>
      <pc:sldChg chg="del">
        <pc:chgData name="Nicolas Barthelmé" userId="e1d7759e-c144-49b7-99f6-181868cc0f61" providerId="ADAL" clId="{012AB6A4-16AF-4E87-BDB9-E054C7C6AB71}" dt="2023-06-21T08:55:12.889" v="35" actId="47"/>
        <pc:sldMkLst>
          <pc:docMk/>
          <pc:sldMk cId="3652688062" sldId="724"/>
        </pc:sldMkLst>
      </pc:sldChg>
      <pc:sldChg chg="addSp delSp modSp add mod modShow">
        <pc:chgData name="Nicolas Barthelmé" userId="e1d7759e-c144-49b7-99f6-181868cc0f61" providerId="ADAL" clId="{012AB6A4-16AF-4E87-BDB9-E054C7C6AB71}" dt="2023-06-21T15:34:28.809" v="926" actId="729"/>
        <pc:sldMkLst>
          <pc:docMk/>
          <pc:sldMk cId="3406821232" sldId="753"/>
        </pc:sldMkLst>
        <pc:spChg chg="del">
          <ac:chgData name="Nicolas Barthelmé" userId="e1d7759e-c144-49b7-99f6-181868cc0f61" providerId="ADAL" clId="{012AB6A4-16AF-4E87-BDB9-E054C7C6AB71}" dt="2023-06-21T15:19:44.597" v="636" actId="478"/>
          <ac:spMkLst>
            <pc:docMk/>
            <pc:sldMk cId="3406821232" sldId="753"/>
            <ac:spMk id="2" creationId="{0D4B872E-67AA-123E-57CC-DEC2E14B0AEC}"/>
          </ac:spMkLst>
        </pc:spChg>
        <pc:spChg chg="add del mod">
          <ac:chgData name="Nicolas Barthelmé" userId="e1d7759e-c144-49b7-99f6-181868cc0f61" providerId="ADAL" clId="{012AB6A4-16AF-4E87-BDB9-E054C7C6AB71}" dt="2023-06-21T15:19:46.436" v="637" actId="478"/>
          <ac:spMkLst>
            <pc:docMk/>
            <pc:sldMk cId="3406821232" sldId="753"/>
            <ac:spMk id="4" creationId="{7D60C01C-04E7-B055-A7C0-571F75F85DAD}"/>
          </ac:spMkLst>
        </pc:spChg>
        <pc:spChg chg="add mod">
          <ac:chgData name="Nicolas Barthelmé" userId="e1d7759e-c144-49b7-99f6-181868cc0f61" providerId="ADAL" clId="{012AB6A4-16AF-4E87-BDB9-E054C7C6AB71}" dt="2023-06-21T15:19:56.917" v="669" actId="6549"/>
          <ac:spMkLst>
            <pc:docMk/>
            <pc:sldMk cId="3406821232" sldId="753"/>
            <ac:spMk id="5" creationId="{7FCBDAAC-234B-EE22-E476-B445D8AE7533}"/>
          </ac:spMkLst>
        </pc:spChg>
      </pc:sldChg>
      <pc:sldChg chg="addSp delSp modSp add mod">
        <pc:chgData name="Nicolas Barthelmé" userId="e1d7759e-c144-49b7-99f6-181868cc0f61" providerId="ADAL" clId="{012AB6A4-16AF-4E87-BDB9-E054C7C6AB71}" dt="2023-06-21T15:30:22.751" v="898" actId="20577"/>
        <pc:sldMkLst>
          <pc:docMk/>
          <pc:sldMk cId="2507855586" sldId="773"/>
        </pc:sldMkLst>
        <pc:spChg chg="del">
          <ac:chgData name="Nicolas Barthelmé" userId="e1d7759e-c144-49b7-99f6-181868cc0f61" providerId="ADAL" clId="{012AB6A4-16AF-4E87-BDB9-E054C7C6AB71}" dt="2023-06-21T15:30:00.480" v="858" actId="478"/>
          <ac:spMkLst>
            <pc:docMk/>
            <pc:sldMk cId="2507855586" sldId="773"/>
            <ac:spMk id="2" creationId="{EE0C67E0-B965-6B66-6A39-506C9637BA49}"/>
          </ac:spMkLst>
        </pc:spChg>
        <pc:spChg chg="add del mod">
          <ac:chgData name="Nicolas Barthelmé" userId="e1d7759e-c144-49b7-99f6-181868cc0f61" providerId="ADAL" clId="{012AB6A4-16AF-4E87-BDB9-E054C7C6AB71}" dt="2023-06-21T15:30:02.972" v="859" actId="478"/>
          <ac:spMkLst>
            <pc:docMk/>
            <pc:sldMk cId="2507855586" sldId="773"/>
            <ac:spMk id="7" creationId="{73F3961D-E548-3E41-880D-3698C4DA25EB}"/>
          </ac:spMkLst>
        </pc:spChg>
        <pc:spChg chg="add mod">
          <ac:chgData name="Nicolas Barthelmé" userId="e1d7759e-c144-49b7-99f6-181868cc0f61" providerId="ADAL" clId="{012AB6A4-16AF-4E87-BDB9-E054C7C6AB71}" dt="2023-06-21T15:30:22.751" v="898" actId="20577"/>
          <ac:spMkLst>
            <pc:docMk/>
            <pc:sldMk cId="2507855586" sldId="773"/>
            <ac:spMk id="8" creationId="{4823EF10-F506-1398-2EEA-770B60389C17}"/>
          </ac:spMkLst>
        </pc:spChg>
        <pc:picChg chg="add mod">
          <ac:chgData name="Nicolas Barthelmé" userId="e1d7759e-c144-49b7-99f6-181868cc0f61" providerId="ADAL" clId="{012AB6A4-16AF-4E87-BDB9-E054C7C6AB71}" dt="2023-06-21T15:29:44.930" v="854" actId="1076"/>
          <ac:picMkLst>
            <pc:docMk/>
            <pc:sldMk cId="2507855586" sldId="773"/>
            <ac:picMk id="3" creationId="{DB992076-C030-3BC0-26A3-E440E2FA3ECA}"/>
          </ac:picMkLst>
        </pc:picChg>
        <pc:picChg chg="add mod">
          <ac:chgData name="Nicolas Barthelmé" userId="e1d7759e-c144-49b7-99f6-181868cc0f61" providerId="ADAL" clId="{012AB6A4-16AF-4E87-BDB9-E054C7C6AB71}" dt="2023-06-21T15:29:54.108" v="857" actId="1076"/>
          <ac:picMkLst>
            <pc:docMk/>
            <pc:sldMk cId="2507855586" sldId="773"/>
            <ac:picMk id="4" creationId="{992DA2DB-1F5C-C977-7748-8778DF468CD7}"/>
          </ac:picMkLst>
        </pc:picChg>
        <pc:picChg chg="mod">
          <ac:chgData name="Nicolas Barthelmé" userId="e1d7759e-c144-49b7-99f6-181868cc0f61" providerId="ADAL" clId="{012AB6A4-16AF-4E87-BDB9-E054C7C6AB71}" dt="2023-06-21T15:29:39.447" v="853" actId="1076"/>
          <ac:picMkLst>
            <pc:docMk/>
            <pc:sldMk cId="2507855586" sldId="773"/>
            <ac:picMk id="5" creationId="{740B70CF-38C7-30E4-3EE4-1E4262358EFB}"/>
          </ac:picMkLst>
        </pc:picChg>
        <pc:picChg chg="mod">
          <ac:chgData name="Nicolas Barthelmé" userId="e1d7759e-c144-49b7-99f6-181868cc0f61" providerId="ADAL" clId="{012AB6A4-16AF-4E87-BDB9-E054C7C6AB71}" dt="2023-06-21T15:28:33.114" v="837" actId="1076"/>
          <ac:picMkLst>
            <pc:docMk/>
            <pc:sldMk cId="2507855586" sldId="773"/>
            <ac:picMk id="11" creationId="{E713690F-F1ED-BCF5-B698-3109857D724C}"/>
          </ac:picMkLst>
        </pc:picChg>
        <pc:picChg chg="mod">
          <ac:chgData name="Nicolas Barthelmé" userId="e1d7759e-c144-49b7-99f6-181868cc0f61" providerId="ADAL" clId="{012AB6A4-16AF-4E87-BDB9-E054C7C6AB71}" dt="2023-06-21T15:28:40.540" v="840" actId="1076"/>
          <ac:picMkLst>
            <pc:docMk/>
            <pc:sldMk cId="2507855586" sldId="773"/>
            <ac:picMk id="13" creationId="{0310FE4B-019D-2148-A902-1B84ECB7E324}"/>
          </ac:picMkLst>
        </pc:picChg>
        <pc:picChg chg="del">
          <ac:chgData name="Nicolas Barthelmé" userId="e1d7759e-c144-49b7-99f6-181868cc0f61" providerId="ADAL" clId="{012AB6A4-16AF-4E87-BDB9-E054C7C6AB71}" dt="2023-06-21T15:28:26.700" v="835" actId="478"/>
          <ac:picMkLst>
            <pc:docMk/>
            <pc:sldMk cId="2507855586" sldId="773"/>
            <ac:picMk id="15" creationId="{8C8E0FA5-1199-45B0-532A-6912BABAD532}"/>
          </ac:picMkLst>
        </pc:picChg>
        <pc:picChg chg="del">
          <ac:chgData name="Nicolas Barthelmé" userId="e1d7759e-c144-49b7-99f6-181868cc0f61" providerId="ADAL" clId="{012AB6A4-16AF-4E87-BDB9-E054C7C6AB71}" dt="2023-06-21T15:28:38.529" v="839" actId="478"/>
          <ac:picMkLst>
            <pc:docMk/>
            <pc:sldMk cId="2507855586" sldId="773"/>
            <ac:picMk id="17" creationId="{8D102616-18BE-3689-7FAD-6388C9334A48}"/>
          </ac:picMkLst>
        </pc:picChg>
      </pc:sldChg>
      <pc:sldChg chg="modSp mod">
        <pc:chgData name="Nicolas Barthelmé" userId="e1d7759e-c144-49b7-99f6-181868cc0f61" providerId="ADAL" clId="{012AB6A4-16AF-4E87-BDB9-E054C7C6AB71}" dt="2023-06-21T08:56:38.499" v="145" actId="20577"/>
        <pc:sldMkLst>
          <pc:docMk/>
          <pc:sldMk cId="3489347486" sldId="842"/>
        </pc:sldMkLst>
        <pc:spChg chg="mod">
          <ac:chgData name="Nicolas Barthelmé" userId="e1d7759e-c144-49b7-99f6-181868cc0f61" providerId="ADAL" clId="{012AB6A4-16AF-4E87-BDB9-E054C7C6AB71}" dt="2023-06-21T08:56:38.499" v="145" actId="20577"/>
          <ac:spMkLst>
            <pc:docMk/>
            <pc:sldMk cId="3489347486" sldId="842"/>
            <ac:spMk id="2" creationId="{2F940D0C-04A9-CB5E-DBC3-99271ADF6AD8}"/>
          </ac:spMkLst>
        </pc:spChg>
      </pc:sldChg>
      <pc:sldChg chg="add del">
        <pc:chgData name="Nicolas Barthelmé" userId="e1d7759e-c144-49b7-99f6-181868cc0f61" providerId="ADAL" clId="{012AB6A4-16AF-4E87-BDB9-E054C7C6AB71}" dt="2023-06-21T08:52:09.291" v="2" actId="47"/>
        <pc:sldMkLst>
          <pc:docMk/>
          <pc:sldMk cId="2452612528" sldId="844"/>
        </pc:sldMkLst>
      </pc:sldChg>
      <pc:sldChg chg="addSp delSp modSp mod">
        <pc:chgData name="Nicolas Barthelmé" userId="e1d7759e-c144-49b7-99f6-181868cc0f61" providerId="ADAL" clId="{012AB6A4-16AF-4E87-BDB9-E054C7C6AB71}" dt="2023-06-21T15:31:00.594" v="902" actId="478"/>
        <pc:sldMkLst>
          <pc:docMk/>
          <pc:sldMk cId="1025869579" sldId="866"/>
        </pc:sldMkLst>
        <pc:spChg chg="mod">
          <ac:chgData name="Nicolas Barthelmé" userId="e1d7759e-c144-49b7-99f6-181868cc0f61" providerId="ADAL" clId="{012AB6A4-16AF-4E87-BDB9-E054C7C6AB71}" dt="2023-06-21T08:52:14.467" v="7" actId="20577"/>
          <ac:spMkLst>
            <pc:docMk/>
            <pc:sldMk cId="1025869579" sldId="866"/>
            <ac:spMk id="8" creationId="{18073DE1-14A1-8588-0391-90DBB70E057F}"/>
          </ac:spMkLst>
        </pc:spChg>
        <pc:picChg chg="add del">
          <ac:chgData name="Nicolas Barthelmé" userId="e1d7759e-c144-49b7-99f6-181868cc0f61" providerId="ADAL" clId="{012AB6A4-16AF-4E87-BDB9-E054C7C6AB71}" dt="2023-06-21T15:31:00.594" v="902" actId="478"/>
          <ac:picMkLst>
            <pc:docMk/>
            <pc:sldMk cId="1025869579" sldId="866"/>
            <ac:picMk id="4" creationId="{263F5FC0-9547-B3D0-9CFC-97A14F2F67D0}"/>
          </ac:picMkLst>
        </pc:picChg>
      </pc:sldChg>
      <pc:sldChg chg="modSp add del mod ord modShow">
        <pc:chgData name="Nicolas Barthelmé" userId="e1d7759e-c144-49b7-99f6-181868cc0f61" providerId="ADAL" clId="{012AB6A4-16AF-4E87-BDB9-E054C7C6AB71}" dt="2023-06-21T15:36:58.484" v="954" actId="47"/>
        <pc:sldMkLst>
          <pc:docMk/>
          <pc:sldMk cId="1386194872" sldId="867"/>
        </pc:sldMkLst>
        <pc:spChg chg="mod">
          <ac:chgData name="Nicolas Barthelmé" userId="e1d7759e-c144-49b7-99f6-181868cc0f61" providerId="ADAL" clId="{012AB6A4-16AF-4E87-BDB9-E054C7C6AB71}" dt="2023-06-21T08:52:29.774" v="12" actId="20577"/>
          <ac:spMkLst>
            <pc:docMk/>
            <pc:sldMk cId="1386194872" sldId="867"/>
            <ac:spMk id="16" creationId="{31E45599-3859-1D9E-6758-958925D127C3}"/>
          </ac:spMkLst>
        </pc:spChg>
      </pc:sldChg>
      <pc:sldChg chg="del">
        <pc:chgData name="Nicolas Barthelmé" userId="e1d7759e-c144-49b7-99f6-181868cc0f61" providerId="ADAL" clId="{012AB6A4-16AF-4E87-BDB9-E054C7C6AB71}" dt="2023-06-21T08:52:37.814" v="13" actId="47"/>
        <pc:sldMkLst>
          <pc:docMk/>
          <pc:sldMk cId="1536656133" sldId="868"/>
        </pc:sldMkLst>
      </pc:sldChg>
      <pc:sldChg chg="add del mod ord modShow">
        <pc:chgData name="Nicolas Barthelmé" userId="e1d7759e-c144-49b7-99f6-181868cc0f61" providerId="ADAL" clId="{012AB6A4-16AF-4E87-BDB9-E054C7C6AB71}" dt="2023-06-21T15:36:58.484" v="954" actId="47"/>
        <pc:sldMkLst>
          <pc:docMk/>
          <pc:sldMk cId="2338160892" sldId="870"/>
        </pc:sldMkLst>
      </pc:sldChg>
      <pc:sldChg chg="modSp mod">
        <pc:chgData name="Nicolas Barthelmé" userId="e1d7759e-c144-49b7-99f6-181868cc0f61" providerId="ADAL" clId="{012AB6A4-16AF-4E87-BDB9-E054C7C6AB71}" dt="2023-06-21T08:53:02.691" v="25" actId="20577"/>
        <pc:sldMkLst>
          <pc:docMk/>
          <pc:sldMk cId="633217771" sldId="873"/>
        </pc:sldMkLst>
        <pc:spChg chg="mod">
          <ac:chgData name="Nicolas Barthelmé" userId="e1d7759e-c144-49b7-99f6-181868cc0f61" providerId="ADAL" clId="{012AB6A4-16AF-4E87-BDB9-E054C7C6AB71}" dt="2023-06-21T08:53:02.691" v="25" actId="20577"/>
          <ac:spMkLst>
            <pc:docMk/>
            <pc:sldMk cId="633217771" sldId="873"/>
            <ac:spMk id="7" creationId="{6F27AB2D-FB4C-E200-495C-BAB0F5BB9126}"/>
          </ac:spMkLst>
        </pc:spChg>
      </pc:sldChg>
      <pc:sldChg chg="add del mod ord modShow">
        <pc:chgData name="Nicolas Barthelmé" userId="e1d7759e-c144-49b7-99f6-181868cc0f61" providerId="ADAL" clId="{012AB6A4-16AF-4E87-BDB9-E054C7C6AB71}" dt="2023-06-21T15:36:58.484" v="954" actId="47"/>
        <pc:sldMkLst>
          <pc:docMk/>
          <pc:sldMk cId="2982615285" sldId="875"/>
        </pc:sldMkLst>
      </pc:sldChg>
      <pc:sldChg chg="del">
        <pc:chgData name="Nicolas Barthelmé" userId="e1d7759e-c144-49b7-99f6-181868cc0f61" providerId="ADAL" clId="{012AB6A4-16AF-4E87-BDB9-E054C7C6AB71}" dt="2023-06-21T15:15:56.907" v="627" actId="47"/>
        <pc:sldMkLst>
          <pc:docMk/>
          <pc:sldMk cId="3995665176" sldId="879"/>
        </pc:sldMkLst>
      </pc:sldChg>
      <pc:sldChg chg="del">
        <pc:chgData name="Nicolas Barthelmé" userId="e1d7759e-c144-49b7-99f6-181868cc0f61" providerId="ADAL" clId="{012AB6A4-16AF-4E87-BDB9-E054C7C6AB71}" dt="2023-06-21T08:52:53.725" v="19" actId="47"/>
        <pc:sldMkLst>
          <pc:docMk/>
          <pc:sldMk cId="4066354142" sldId="898"/>
        </pc:sldMkLst>
      </pc:sldChg>
      <pc:sldChg chg="del">
        <pc:chgData name="Nicolas Barthelmé" userId="e1d7759e-c144-49b7-99f6-181868cc0f61" providerId="ADAL" clId="{012AB6A4-16AF-4E87-BDB9-E054C7C6AB71}" dt="2023-06-21T08:56:29.652" v="124" actId="47"/>
        <pc:sldMkLst>
          <pc:docMk/>
          <pc:sldMk cId="1820805399" sldId="900"/>
        </pc:sldMkLst>
      </pc:sldChg>
      <pc:sldChg chg="addSp delSp modSp add del mod ord modShow">
        <pc:chgData name="Nicolas Barthelmé" userId="e1d7759e-c144-49b7-99f6-181868cc0f61" providerId="ADAL" clId="{012AB6A4-16AF-4E87-BDB9-E054C7C6AB71}" dt="2023-06-21T15:36:58.484" v="954" actId="47"/>
        <pc:sldMkLst>
          <pc:docMk/>
          <pc:sldMk cId="2954443500" sldId="901"/>
        </pc:sldMkLst>
        <pc:spChg chg="del mod">
          <ac:chgData name="Nicolas Barthelmé" userId="e1d7759e-c144-49b7-99f6-181868cc0f61" providerId="ADAL" clId="{012AB6A4-16AF-4E87-BDB9-E054C7C6AB71}" dt="2023-06-21T08:54:11.146" v="31" actId="478"/>
          <ac:spMkLst>
            <pc:docMk/>
            <pc:sldMk cId="2954443500" sldId="901"/>
            <ac:spMk id="4" creationId="{9799FD9C-EFB4-5F0A-04F5-7012BD7B7FF6}"/>
          </ac:spMkLst>
        </pc:spChg>
        <pc:spChg chg="add mod">
          <ac:chgData name="Nicolas Barthelmé" userId="e1d7759e-c144-49b7-99f6-181868cc0f61" providerId="ADAL" clId="{012AB6A4-16AF-4E87-BDB9-E054C7C6AB71}" dt="2023-06-21T08:54:12.132" v="32"/>
          <ac:spMkLst>
            <pc:docMk/>
            <pc:sldMk cId="2954443500" sldId="901"/>
            <ac:spMk id="7" creationId="{8E50EB9A-B6D7-B49A-C082-C25930D751A1}"/>
          </ac:spMkLst>
        </pc:spChg>
      </pc:sldChg>
      <pc:sldChg chg="modSp del mod modShow">
        <pc:chgData name="Nicolas Barthelmé" userId="e1d7759e-c144-49b7-99f6-181868cc0f61" providerId="ADAL" clId="{012AB6A4-16AF-4E87-BDB9-E054C7C6AB71}" dt="2023-06-21T14:47:11.188" v="157" actId="47"/>
        <pc:sldMkLst>
          <pc:docMk/>
          <pc:sldMk cId="1375369904" sldId="904"/>
        </pc:sldMkLst>
        <pc:spChg chg="mod">
          <ac:chgData name="Nicolas Barthelmé" userId="e1d7759e-c144-49b7-99f6-181868cc0f61" providerId="ADAL" clId="{012AB6A4-16AF-4E87-BDB9-E054C7C6AB71}" dt="2023-06-21T08:52:47.997" v="18" actId="20577"/>
          <ac:spMkLst>
            <pc:docMk/>
            <pc:sldMk cId="1375369904" sldId="904"/>
            <ac:spMk id="3" creationId="{7C420837-450C-305E-917B-3F2D166C2A9A}"/>
          </ac:spMkLst>
        </pc:spChg>
      </pc:sldChg>
      <pc:sldChg chg="addSp delSp modSp mod">
        <pc:chgData name="Nicolas Barthelmé" userId="e1d7759e-c144-49b7-99f6-181868cc0f61" providerId="ADAL" clId="{012AB6A4-16AF-4E87-BDB9-E054C7C6AB71}" dt="2023-06-21T15:32:58.739" v="925" actId="1036"/>
        <pc:sldMkLst>
          <pc:docMk/>
          <pc:sldMk cId="1196504002" sldId="907"/>
        </pc:sldMkLst>
        <pc:spChg chg="add mod">
          <ac:chgData name="Nicolas Barthelmé" userId="e1d7759e-c144-49b7-99f6-181868cc0f61" providerId="ADAL" clId="{012AB6A4-16AF-4E87-BDB9-E054C7C6AB71}" dt="2023-06-21T08:53:27.655" v="27"/>
          <ac:spMkLst>
            <pc:docMk/>
            <pc:sldMk cId="1196504002" sldId="907"/>
            <ac:spMk id="2" creationId="{0777F90D-3509-1C83-9FF4-1E19804646D3}"/>
          </ac:spMkLst>
        </pc:spChg>
        <pc:spChg chg="add mod">
          <ac:chgData name="Nicolas Barthelmé" userId="e1d7759e-c144-49b7-99f6-181868cc0f61" providerId="ADAL" clId="{012AB6A4-16AF-4E87-BDB9-E054C7C6AB71}" dt="2023-06-21T08:53:50.098" v="29"/>
          <ac:spMkLst>
            <pc:docMk/>
            <pc:sldMk cId="1196504002" sldId="907"/>
            <ac:spMk id="3" creationId="{2CDE6F98-3DA7-3568-CF2C-7B875BE2A388}"/>
          </ac:spMkLst>
        </pc:spChg>
        <pc:spChg chg="del">
          <ac:chgData name="Nicolas Barthelmé" userId="e1d7759e-c144-49b7-99f6-181868cc0f61" providerId="ADAL" clId="{012AB6A4-16AF-4E87-BDB9-E054C7C6AB71}" dt="2023-06-21T08:53:26.773" v="26" actId="478"/>
          <ac:spMkLst>
            <pc:docMk/>
            <pc:sldMk cId="1196504002" sldId="907"/>
            <ac:spMk id="7" creationId="{59281A5D-8626-6BD6-DDAA-0FEB3E1F1BAA}"/>
          </ac:spMkLst>
        </pc:spChg>
        <pc:spChg chg="add mod">
          <ac:chgData name="Nicolas Barthelmé" userId="e1d7759e-c144-49b7-99f6-181868cc0f61" providerId="ADAL" clId="{012AB6A4-16AF-4E87-BDB9-E054C7C6AB71}" dt="2023-06-21T15:32:58.739" v="925" actId="1036"/>
          <ac:spMkLst>
            <pc:docMk/>
            <pc:sldMk cId="1196504002" sldId="907"/>
            <ac:spMk id="15" creationId="{B800B318-8674-18A1-A1D9-AD0CB236AAF1}"/>
          </ac:spMkLst>
        </pc:spChg>
        <pc:spChg chg="del">
          <ac:chgData name="Nicolas Barthelmé" userId="e1d7759e-c144-49b7-99f6-181868cc0f61" providerId="ADAL" clId="{012AB6A4-16AF-4E87-BDB9-E054C7C6AB71}" dt="2023-06-21T08:53:49.363" v="28" actId="478"/>
          <ac:spMkLst>
            <pc:docMk/>
            <pc:sldMk cId="1196504002" sldId="907"/>
            <ac:spMk id="21" creationId="{B7A60F45-6F3D-6FD0-6BF5-9ED155B66F29}"/>
          </ac:spMkLst>
        </pc:spChg>
        <pc:cxnChg chg="add del">
          <ac:chgData name="Nicolas Barthelmé" userId="e1d7759e-c144-49b7-99f6-181868cc0f61" providerId="ADAL" clId="{012AB6A4-16AF-4E87-BDB9-E054C7C6AB71}" dt="2023-06-21T15:31:34.860" v="904" actId="478"/>
          <ac:cxnSpMkLst>
            <pc:docMk/>
            <pc:sldMk cId="1196504002" sldId="907"/>
            <ac:cxnSpMk id="12" creationId="{4BC8B79A-8FB6-D477-FDD6-13A971F01282}"/>
          </ac:cxnSpMkLst>
        </pc:cxnChg>
      </pc:sldChg>
      <pc:sldChg chg="del">
        <pc:chgData name="Nicolas Barthelmé" userId="e1d7759e-c144-49b7-99f6-181868cc0f61" providerId="ADAL" clId="{012AB6A4-16AF-4E87-BDB9-E054C7C6AB71}" dt="2023-06-21T08:56:28.702" v="123" actId="47"/>
        <pc:sldMkLst>
          <pc:docMk/>
          <pc:sldMk cId="3460226516" sldId="909"/>
        </pc:sldMkLst>
      </pc:sldChg>
      <pc:sldChg chg="addSp delSp modSp add mod delAnim modAnim">
        <pc:chgData name="Nicolas Barthelmé" userId="e1d7759e-c144-49b7-99f6-181868cc0f61" providerId="ADAL" clId="{012AB6A4-16AF-4E87-BDB9-E054C7C6AB71}" dt="2023-06-21T15:35:48.180" v="934" actId="1076"/>
        <pc:sldMkLst>
          <pc:docMk/>
          <pc:sldMk cId="677038244" sldId="912"/>
        </pc:sldMkLst>
        <pc:spChg chg="add del">
          <ac:chgData name="Nicolas Barthelmé" userId="e1d7759e-c144-49b7-99f6-181868cc0f61" providerId="ADAL" clId="{012AB6A4-16AF-4E87-BDB9-E054C7C6AB71}" dt="2023-06-21T15:02:54.963" v="309" actId="478"/>
          <ac:spMkLst>
            <pc:docMk/>
            <pc:sldMk cId="677038244" sldId="912"/>
            <ac:spMk id="5" creationId="{11184D38-3155-B795-E454-BA5209083F6A}"/>
          </ac:spMkLst>
        </pc:spChg>
        <pc:spChg chg="add del">
          <ac:chgData name="Nicolas Barthelmé" userId="e1d7759e-c144-49b7-99f6-181868cc0f61" providerId="ADAL" clId="{012AB6A4-16AF-4E87-BDB9-E054C7C6AB71}" dt="2023-06-21T15:02:54.452" v="308" actId="478"/>
          <ac:spMkLst>
            <pc:docMk/>
            <pc:sldMk cId="677038244" sldId="912"/>
            <ac:spMk id="6" creationId="{D37FA797-6ABA-36BB-E37E-5F7AD82C3164}"/>
          </ac:spMkLst>
        </pc:spChg>
        <pc:spChg chg="add del">
          <ac:chgData name="Nicolas Barthelmé" userId="e1d7759e-c144-49b7-99f6-181868cc0f61" providerId="ADAL" clId="{012AB6A4-16AF-4E87-BDB9-E054C7C6AB71}" dt="2023-06-21T15:02:55.909" v="311" actId="478"/>
          <ac:spMkLst>
            <pc:docMk/>
            <pc:sldMk cId="677038244" sldId="912"/>
            <ac:spMk id="11" creationId="{6B7FE687-B3C6-EA5E-357D-B68D0B7E3F91}"/>
          </ac:spMkLst>
        </pc:spChg>
        <pc:spChg chg="add del mod">
          <ac:chgData name="Nicolas Barthelmé" userId="e1d7759e-c144-49b7-99f6-181868cc0f61" providerId="ADAL" clId="{012AB6A4-16AF-4E87-BDB9-E054C7C6AB71}" dt="2023-06-21T15:35:35.362" v="930" actId="478"/>
          <ac:spMkLst>
            <pc:docMk/>
            <pc:sldMk cId="677038244" sldId="912"/>
            <ac:spMk id="18" creationId="{A2C6BE19-C408-6266-F304-87CC99263A9E}"/>
          </ac:spMkLst>
        </pc:spChg>
        <pc:spChg chg="add del">
          <ac:chgData name="Nicolas Barthelmé" userId="e1d7759e-c144-49b7-99f6-181868cc0f61" providerId="ADAL" clId="{012AB6A4-16AF-4E87-BDB9-E054C7C6AB71}" dt="2023-06-21T15:02:54.452" v="308" actId="478"/>
          <ac:spMkLst>
            <pc:docMk/>
            <pc:sldMk cId="677038244" sldId="912"/>
            <ac:spMk id="24" creationId="{93663819-0345-972E-6A91-78E0EFC4185D}"/>
          </ac:spMkLst>
        </pc:spChg>
        <pc:picChg chg="add del mod">
          <ac:chgData name="Nicolas Barthelmé" userId="e1d7759e-c144-49b7-99f6-181868cc0f61" providerId="ADAL" clId="{012AB6A4-16AF-4E87-BDB9-E054C7C6AB71}" dt="2023-06-21T15:02:55.465" v="310" actId="478"/>
          <ac:picMkLst>
            <pc:docMk/>
            <pc:sldMk cId="677038244" sldId="912"/>
            <ac:picMk id="7" creationId="{637E3A5C-D641-5EE2-C4FD-6B228CD4898E}"/>
          </ac:picMkLst>
        </pc:picChg>
        <pc:picChg chg="add del mod">
          <ac:chgData name="Nicolas Barthelmé" userId="e1d7759e-c144-49b7-99f6-181868cc0f61" providerId="ADAL" clId="{012AB6A4-16AF-4E87-BDB9-E054C7C6AB71}" dt="2023-06-21T15:02:54.452" v="308" actId="478"/>
          <ac:picMkLst>
            <pc:docMk/>
            <pc:sldMk cId="677038244" sldId="912"/>
            <ac:picMk id="8" creationId="{E53BEC80-3B7F-F9EA-C9ED-A70969DC84D6}"/>
          </ac:picMkLst>
        </pc:picChg>
        <pc:picChg chg="add del mod">
          <ac:chgData name="Nicolas Barthelmé" userId="e1d7759e-c144-49b7-99f6-181868cc0f61" providerId="ADAL" clId="{012AB6A4-16AF-4E87-BDB9-E054C7C6AB71}" dt="2023-06-21T15:02:54.452" v="308" actId="478"/>
          <ac:picMkLst>
            <pc:docMk/>
            <pc:sldMk cId="677038244" sldId="912"/>
            <ac:picMk id="9" creationId="{26F34DEE-8D19-5160-5389-4847825AAF5D}"/>
          </ac:picMkLst>
        </pc:picChg>
        <pc:picChg chg="del">
          <ac:chgData name="Nicolas Barthelmé" userId="e1d7759e-c144-49b7-99f6-181868cc0f61" providerId="ADAL" clId="{012AB6A4-16AF-4E87-BDB9-E054C7C6AB71}" dt="2023-06-21T14:48:23.578" v="165" actId="478"/>
          <ac:picMkLst>
            <pc:docMk/>
            <pc:sldMk cId="677038244" sldId="912"/>
            <ac:picMk id="10" creationId="{9B27D696-98C8-22BF-746C-DA14C6A0683B}"/>
          </ac:picMkLst>
        </pc:picChg>
        <pc:picChg chg="del">
          <ac:chgData name="Nicolas Barthelmé" userId="e1d7759e-c144-49b7-99f6-181868cc0f61" providerId="ADAL" clId="{012AB6A4-16AF-4E87-BDB9-E054C7C6AB71}" dt="2023-06-21T14:48:04.822" v="161" actId="478"/>
          <ac:picMkLst>
            <pc:docMk/>
            <pc:sldMk cId="677038244" sldId="912"/>
            <ac:picMk id="12" creationId="{140E8ABB-475C-2E67-C055-180A00C2D713}"/>
          </ac:picMkLst>
        </pc:picChg>
        <pc:picChg chg="mod ord">
          <ac:chgData name="Nicolas Barthelmé" userId="e1d7759e-c144-49b7-99f6-181868cc0f61" providerId="ADAL" clId="{012AB6A4-16AF-4E87-BDB9-E054C7C6AB71}" dt="2023-06-21T15:35:48.180" v="934" actId="1076"/>
          <ac:picMkLst>
            <pc:docMk/>
            <pc:sldMk cId="677038244" sldId="912"/>
            <ac:picMk id="13" creationId="{C7AFEF98-B1D9-8021-584C-7190CAD8FA1A}"/>
          </ac:picMkLst>
        </pc:picChg>
        <pc:picChg chg="del">
          <ac:chgData name="Nicolas Barthelmé" userId="e1d7759e-c144-49b7-99f6-181868cc0f61" providerId="ADAL" clId="{012AB6A4-16AF-4E87-BDB9-E054C7C6AB71}" dt="2023-06-21T14:48:05.566" v="162" actId="478"/>
          <ac:picMkLst>
            <pc:docMk/>
            <pc:sldMk cId="677038244" sldId="912"/>
            <ac:picMk id="14" creationId="{B2CB74B9-FA30-8EBA-4BB3-7594EB19DA2E}"/>
          </ac:picMkLst>
        </pc:picChg>
        <pc:picChg chg="add del mod">
          <ac:chgData name="Nicolas Barthelmé" userId="e1d7759e-c144-49b7-99f6-181868cc0f61" providerId="ADAL" clId="{012AB6A4-16AF-4E87-BDB9-E054C7C6AB71}" dt="2023-06-21T15:35:32.974" v="929" actId="478"/>
          <ac:picMkLst>
            <pc:docMk/>
            <pc:sldMk cId="677038244" sldId="912"/>
            <ac:picMk id="15" creationId="{49E4A8F3-E531-6E9E-D563-49A5220992C1}"/>
          </ac:picMkLst>
        </pc:picChg>
        <pc:picChg chg="add del mod">
          <ac:chgData name="Nicolas Barthelmé" userId="e1d7759e-c144-49b7-99f6-181868cc0f61" providerId="ADAL" clId="{012AB6A4-16AF-4E87-BDB9-E054C7C6AB71}" dt="2023-06-21T15:02:53.860" v="307"/>
          <ac:picMkLst>
            <pc:docMk/>
            <pc:sldMk cId="677038244" sldId="912"/>
            <ac:picMk id="16" creationId="{7101E55F-0767-C627-D171-501649791A7B}"/>
          </ac:picMkLst>
        </pc:picChg>
        <pc:picChg chg="add mod">
          <ac:chgData name="Nicolas Barthelmé" userId="e1d7759e-c144-49b7-99f6-181868cc0f61" providerId="ADAL" clId="{012AB6A4-16AF-4E87-BDB9-E054C7C6AB71}" dt="2023-06-21T15:35:35.631" v="931"/>
          <ac:picMkLst>
            <pc:docMk/>
            <pc:sldMk cId="677038244" sldId="912"/>
            <ac:picMk id="19" creationId="{81BB5FDA-6707-308F-A3B2-F8B4CAFF2386}"/>
          </ac:picMkLst>
        </pc:picChg>
      </pc:sldChg>
      <pc:sldChg chg="add del mod ord modShow">
        <pc:chgData name="Nicolas Barthelmé" userId="e1d7759e-c144-49b7-99f6-181868cc0f61" providerId="ADAL" clId="{012AB6A4-16AF-4E87-BDB9-E054C7C6AB71}" dt="2023-06-21T15:36:58.484" v="954" actId="47"/>
        <pc:sldMkLst>
          <pc:docMk/>
          <pc:sldMk cId="166049428" sldId="916"/>
        </pc:sldMkLst>
      </pc:sldChg>
      <pc:sldChg chg="del">
        <pc:chgData name="Nicolas Barthelmé" userId="e1d7759e-c144-49b7-99f6-181868cc0f61" providerId="ADAL" clId="{012AB6A4-16AF-4E87-BDB9-E054C7C6AB71}" dt="2023-06-21T08:55:10.119" v="34" actId="47"/>
        <pc:sldMkLst>
          <pc:docMk/>
          <pc:sldMk cId="3084269313" sldId="917"/>
        </pc:sldMkLst>
      </pc:sldChg>
      <pc:sldChg chg="modSp new del mod">
        <pc:chgData name="Nicolas Barthelmé" userId="e1d7759e-c144-49b7-99f6-181868cc0f61" providerId="ADAL" clId="{012AB6A4-16AF-4E87-BDB9-E054C7C6AB71}" dt="2023-06-21T15:30:31.930" v="899" actId="47"/>
        <pc:sldMkLst>
          <pc:docMk/>
          <pc:sldMk cId="3959762214" sldId="917"/>
        </pc:sldMkLst>
        <pc:spChg chg="mod">
          <ac:chgData name="Nicolas Barthelmé" userId="e1d7759e-c144-49b7-99f6-181868cc0f61" providerId="ADAL" clId="{012AB6A4-16AF-4E87-BDB9-E054C7C6AB71}" dt="2023-06-21T08:57:44.766" v="155" actId="20577"/>
          <ac:spMkLst>
            <pc:docMk/>
            <pc:sldMk cId="3959762214" sldId="917"/>
            <ac:spMk id="3" creationId="{744E8F9E-3549-D1EA-E2C9-3CEF6E079780}"/>
          </ac:spMkLst>
        </pc:spChg>
      </pc:sldChg>
      <pc:sldChg chg="new del">
        <pc:chgData name="Nicolas Barthelmé" userId="e1d7759e-c144-49b7-99f6-181868cc0f61" providerId="ADAL" clId="{012AB6A4-16AF-4E87-BDB9-E054C7C6AB71}" dt="2023-06-21T15:30:33.404" v="900" actId="47"/>
        <pc:sldMkLst>
          <pc:docMk/>
          <pc:sldMk cId="3523757973" sldId="918"/>
        </pc:sldMkLst>
      </pc:sldChg>
      <pc:sldChg chg="addSp delSp modSp new mod modAnim">
        <pc:chgData name="Nicolas Barthelmé" userId="e1d7759e-c144-49b7-99f6-181868cc0f61" providerId="ADAL" clId="{012AB6A4-16AF-4E87-BDB9-E054C7C6AB71}" dt="2023-06-21T15:20:14.584" v="670" actId="478"/>
        <pc:sldMkLst>
          <pc:docMk/>
          <pc:sldMk cId="3961370488" sldId="919"/>
        </pc:sldMkLst>
        <pc:spChg chg="del mod">
          <ac:chgData name="Nicolas Barthelmé" userId="e1d7759e-c144-49b7-99f6-181868cc0f61" providerId="ADAL" clId="{012AB6A4-16AF-4E87-BDB9-E054C7C6AB71}" dt="2023-06-21T14:56:33.785" v="197" actId="478"/>
          <ac:spMkLst>
            <pc:docMk/>
            <pc:sldMk cId="3961370488" sldId="919"/>
            <ac:spMk id="2" creationId="{7B53C526-07FE-AFDE-094E-D355DFD191B3}"/>
          </ac:spMkLst>
        </pc:spChg>
        <pc:spChg chg="del">
          <ac:chgData name="Nicolas Barthelmé" userId="e1d7759e-c144-49b7-99f6-181868cc0f61" providerId="ADAL" clId="{012AB6A4-16AF-4E87-BDB9-E054C7C6AB71}" dt="2023-06-21T14:56:03.601" v="169"/>
          <ac:spMkLst>
            <pc:docMk/>
            <pc:sldMk cId="3961370488" sldId="919"/>
            <ac:spMk id="3" creationId="{05E12901-59EC-DDBB-D0BC-80EA95DE4761}"/>
          </ac:spMkLst>
        </pc:spChg>
        <pc:spChg chg="add del mod">
          <ac:chgData name="Nicolas Barthelmé" userId="e1d7759e-c144-49b7-99f6-181868cc0f61" providerId="ADAL" clId="{012AB6A4-16AF-4E87-BDB9-E054C7C6AB71}" dt="2023-06-21T14:56:35.617" v="198" actId="478"/>
          <ac:spMkLst>
            <pc:docMk/>
            <pc:sldMk cId="3961370488" sldId="919"/>
            <ac:spMk id="6" creationId="{E1472DCC-9F17-C2FF-D7A3-FF1FFC527411}"/>
          </ac:spMkLst>
        </pc:spChg>
        <pc:spChg chg="add del mod">
          <ac:chgData name="Nicolas Barthelmé" userId="e1d7759e-c144-49b7-99f6-181868cc0f61" providerId="ADAL" clId="{012AB6A4-16AF-4E87-BDB9-E054C7C6AB71}" dt="2023-06-21T15:20:14.584" v="670" actId="478"/>
          <ac:spMkLst>
            <pc:docMk/>
            <pc:sldMk cId="3961370488" sldId="919"/>
            <ac:spMk id="7" creationId="{2C348819-FBA8-3AA1-F562-DBE9CC8ADED9}"/>
          </ac:spMkLst>
        </pc:spChg>
        <pc:picChg chg="add mod">
          <ac:chgData name="Nicolas Barthelmé" userId="e1d7759e-c144-49b7-99f6-181868cc0f61" providerId="ADAL" clId="{012AB6A4-16AF-4E87-BDB9-E054C7C6AB71}" dt="2023-06-21T15:18:23.725" v="634" actId="14100"/>
          <ac:picMkLst>
            <pc:docMk/>
            <pc:sldMk cId="3961370488" sldId="919"/>
            <ac:picMk id="4" creationId="{1CA54C5F-478C-A692-EBA9-8E9F124AAA29}"/>
          </ac:picMkLst>
        </pc:picChg>
      </pc:sldChg>
      <pc:sldChg chg="addSp delSp modSp new mod">
        <pc:chgData name="Nicolas Barthelmé" userId="e1d7759e-c144-49b7-99f6-181868cc0f61" providerId="ADAL" clId="{012AB6A4-16AF-4E87-BDB9-E054C7C6AB71}" dt="2023-06-21T15:36:47.892" v="953" actId="1076"/>
        <pc:sldMkLst>
          <pc:docMk/>
          <pc:sldMk cId="2622558048" sldId="920"/>
        </pc:sldMkLst>
        <pc:spChg chg="del mod">
          <ac:chgData name="Nicolas Barthelmé" userId="e1d7759e-c144-49b7-99f6-181868cc0f61" providerId="ADAL" clId="{012AB6A4-16AF-4E87-BDB9-E054C7C6AB71}" dt="2023-06-21T15:01:19.064" v="242" actId="478"/>
          <ac:spMkLst>
            <pc:docMk/>
            <pc:sldMk cId="2622558048" sldId="920"/>
            <ac:spMk id="2" creationId="{C9C31B61-DF00-19D5-EFD9-24426496354A}"/>
          </ac:spMkLst>
        </pc:spChg>
        <pc:spChg chg="del">
          <ac:chgData name="Nicolas Barthelmé" userId="e1d7759e-c144-49b7-99f6-181868cc0f61" providerId="ADAL" clId="{012AB6A4-16AF-4E87-BDB9-E054C7C6AB71}" dt="2023-06-21T15:00:15.685" v="224" actId="478"/>
          <ac:spMkLst>
            <pc:docMk/>
            <pc:sldMk cId="2622558048" sldId="920"/>
            <ac:spMk id="3" creationId="{5A040776-EBA0-6AD0-4DC3-4BDC0C72B733}"/>
          </ac:spMkLst>
        </pc:spChg>
        <pc:spChg chg="add del mod">
          <ac:chgData name="Nicolas Barthelmé" userId="e1d7759e-c144-49b7-99f6-181868cc0f61" providerId="ADAL" clId="{012AB6A4-16AF-4E87-BDB9-E054C7C6AB71}" dt="2023-06-21T15:01:19.810" v="243" actId="478"/>
          <ac:spMkLst>
            <pc:docMk/>
            <pc:sldMk cId="2622558048" sldId="920"/>
            <ac:spMk id="7" creationId="{87B4D8E4-1AB4-317E-A8A4-E9CDE05D1815}"/>
          </ac:spMkLst>
        </pc:spChg>
        <pc:spChg chg="add mod">
          <ac:chgData name="Nicolas Barthelmé" userId="e1d7759e-c144-49b7-99f6-181868cc0f61" providerId="ADAL" clId="{012AB6A4-16AF-4E87-BDB9-E054C7C6AB71}" dt="2023-06-21T15:03:06.592" v="315" actId="20577"/>
          <ac:spMkLst>
            <pc:docMk/>
            <pc:sldMk cId="2622558048" sldId="920"/>
            <ac:spMk id="8" creationId="{099BA132-7D76-4E37-ED51-E687D5ABDE62}"/>
          </ac:spMkLst>
        </pc:spChg>
        <pc:picChg chg="add mod">
          <ac:chgData name="Nicolas Barthelmé" userId="e1d7759e-c144-49b7-99f6-181868cc0f61" providerId="ADAL" clId="{012AB6A4-16AF-4E87-BDB9-E054C7C6AB71}" dt="2023-06-21T15:28:17.989" v="832" actId="1035"/>
          <ac:picMkLst>
            <pc:docMk/>
            <pc:sldMk cId="2622558048" sldId="920"/>
            <ac:picMk id="4" creationId="{7BE27E54-19C6-420E-CFC7-9BE152367E7A}"/>
          </ac:picMkLst>
        </pc:picChg>
        <pc:picChg chg="add del">
          <ac:chgData name="Nicolas Barthelmé" userId="e1d7759e-c144-49b7-99f6-181868cc0f61" providerId="ADAL" clId="{012AB6A4-16AF-4E87-BDB9-E054C7C6AB71}" dt="2023-06-21T15:00:42.875" v="229" actId="478"/>
          <ac:picMkLst>
            <pc:docMk/>
            <pc:sldMk cId="2622558048" sldId="920"/>
            <ac:picMk id="5" creationId="{D66EF3AD-5F44-71E6-A99F-C49E2242EE85}"/>
          </ac:picMkLst>
        </pc:picChg>
        <pc:picChg chg="add mod ord">
          <ac:chgData name="Nicolas Barthelmé" userId="e1d7759e-c144-49b7-99f6-181868cc0f61" providerId="ADAL" clId="{012AB6A4-16AF-4E87-BDB9-E054C7C6AB71}" dt="2023-06-21T15:28:17.989" v="832" actId="1035"/>
          <ac:picMkLst>
            <pc:docMk/>
            <pc:sldMk cId="2622558048" sldId="920"/>
            <ac:picMk id="10" creationId="{024421C0-28DF-9555-03FF-B043661795D4}"/>
          </ac:picMkLst>
        </pc:picChg>
        <pc:picChg chg="add mod">
          <ac:chgData name="Nicolas Barthelmé" userId="e1d7759e-c144-49b7-99f6-181868cc0f61" providerId="ADAL" clId="{012AB6A4-16AF-4E87-BDB9-E054C7C6AB71}" dt="2023-06-21T15:28:17.989" v="832" actId="1035"/>
          <ac:picMkLst>
            <pc:docMk/>
            <pc:sldMk cId="2622558048" sldId="920"/>
            <ac:picMk id="11" creationId="{E10D4C6B-7C4E-81F0-EF5D-EC209FB8A026}"/>
          </ac:picMkLst>
        </pc:picChg>
        <pc:picChg chg="add del mod">
          <ac:chgData name="Nicolas Barthelmé" userId="e1d7759e-c144-49b7-99f6-181868cc0f61" providerId="ADAL" clId="{012AB6A4-16AF-4E87-BDB9-E054C7C6AB71}" dt="2023-06-21T15:26:37.582" v="780" actId="478"/>
          <ac:picMkLst>
            <pc:docMk/>
            <pc:sldMk cId="2622558048" sldId="920"/>
            <ac:picMk id="12" creationId="{600A0948-3212-FDD1-5E06-80056BEFF4D4}"/>
          </ac:picMkLst>
        </pc:picChg>
        <pc:picChg chg="add mod ord modCrop">
          <ac:chgData name="Nicolas Barthelmé" userId="e1d7759e-c144-49b7-99f6-181868cc0f61" providerId="ADAL" clId="{012AB6A4-16AF-4E87-BDB9-E054C7C6AB71}" dt="2023-06-21T15:36:22.601" v="938" actId="1076"/>
          <ac:picMkLst>
            <pc:docMk/>
            <pc:sldMk cId="2622558048" sldId="920"/>
            <ac:picMk id="13" creationId="{E048E346-C739-FB5D-0094-5C63E5E75E62}"/>
          </ac:picMkLst>
        </pc:picChg>
        <pc:picChg chg="add mod">
          <ac:chgData name="Nicolas Barthelmé" userId="e1d7759e-c144-49b7-99f6-181868cc0f61" providerId="ADAL" clId="{012AB6A4-16AF-4E87-BDB9-E054C7C6AB71}" dt="2023-06-21T15:36:39.529" v="951" actId="1037"/>
          <ac:picMkLst>
            <pc:docMk/>
            <pc:sldMk cId="2622558048" sldId="920"/>
            <ac:picMk id="14" creationId="{2F36B77A-3BED-902A-F61A-B6B553527F4A}"/>
          </ac:picMkLst>
        </pc:picChg>
        <pc:picChg chg="add mod">
          <ac:chgData name="Nicolas Barthelmé" userId="e1d7759e-c144-49b7-99f6-181868cc0f61" providerId="ADAL" clId="{012AB6A4-16AF-4E87-BDB9-E054C7C6AB71}" dt="2023-06-21T15:36:47.892" v="953" actId="1076"/>
          <ac:picMkLst>
            <pc:docMk/>
            <pc:sldMk cId="2622558048" sldId="920"/>
            <ac:picMk id="15" creationId="{528E7EDA-8E6C-FF90-79AA-45713A51EC27}"/>
          </ac:picMkLst>
        </pc:picChg>
        <pc:picChg chg="add del mod">
          <ac:chgData name="Nicolas Barthelmé" userId="e1d7759e-c144-49b7-99f6-181868cc0f61" providerId="ADAL" clId="{012AB6A4-16AF-4E87-BDB9-E054C7C6AB71}" dt="2023-06-21T15:28:06.377" v="805" actId="478"/>
          <ac:picMkLst>
            <pc:docMk/>
            <pc:sldMk cId="2622558048" sldId="920"/>
            <ac:picMk id="1026" creationId="{5F3AC22F-045C-9788-D309-BE50F15811BF}"/>
          </ac:picMkLst>
        </pc:picChg>
      </pc:sldChg>
      <pc:sldChg chg="add del">
        <pc:chgData name="Nicolas Barthelmé" userId="e1d7759e-c144-49b7-99f6-181868cc0f61" providerId="ADAL" clId="{012AB6A4-16AF-4E87-BDB9-E054C7C6AB71}" dt="2023-06-21T15:02:57.128" v="312"/>
        <pc:sldMkLst>
          <pc:docMk/>
          <pc:sldMk cId="1401438181" sldId="921"/>
        </pc:sldMkLst>
      </pc:sldChg>
      <pc:sldChg chg="addSp delSp modSp add mod">
        <pc:chgData name="Nicolas Barthelmé" userId="e1d7759e-c144-49b7-99f6-181868cc0f61" providerId="ADAL" clId="{012AB6A4-16AF-4E87-BDB9-E054C7C6AB71}" dt="2023-06-21T15:32:48.809" v="924" actId="1036"/>
        <pc:sldMkLst>
          <pc:docMk/>
          <pc:sldMk cId="3277574418" sldId="921"/>
        </pc:sldMkLst>
        <pc:spChg chg="mod">
          <ac:chgData name="Nicolas Barthelmé" userId="e1d7759e-c144-49b7-99f6-181868cc0f61" providerId="ADAL" clId="{012AB6A4-16AF-4E87-BDB9-E054C7C6AB71}" dt="2023-06-21T15:14:41.161" v="607" actId="20577"/>
          <ac:spMkLst>
            <pc:docMk/>
            <pc:sldMk cId="3277574418" sldId="921"/>
            <ac:spMk id="2" creationId="{0777F90D-3509-1C83-9FF4-1E19804646D3}"/>
          </ac:spMkLst>
        </pc:spChg>
        <pc:spChg chg="del">
          <ac:chgData name="Nicolas Barthelmé" userId="e1d7759e-c144-49b7-99f6-181868cc0f61" providerId="ADAL" clId="{012AB6A4-16AF-4E87-BDB9-E054C7C6AB71}" dt="2023-06-21T15:07:13.016" v="367" actId="478"/>
          <ac:spMkLst>
            <pc:docMk/>
            <pc:sldMk cId="3277574418" sldId="921"/>
            <ac:spMk id="3" creationId="{2CDE6F98-3DA7-3568-CF2C-7B875BE2A388}"/>
          </ac:spMkLst>
        </pc:spChg>
        <pc:spChg chg="mod">
          <ac:chgData name="Nicolas Barthelmé" userId="e1d7759e-c144-49b7-99f6-181868cc0f61" providerId="ADAL" clId="{012AB6A4-16AF-4E87-BDB9-E054C7C6AB71}" dt="2023-06-21T15:09:28.843" v="459" actId="1076"/>
          <ac:spMkLst>
            <pc:docMk/>
            <pc:sldMk cId="3277574418" sldId="921"/>
            <ac:spMk id="4" creationId="{A8DC920A-3B6D-F4E5-7B68-1BCFF4CB3459}"/>
          </ac:spMkLst>
        </pc:spChg>
        <pc:spChg chg="mod">
          <ac:chgData name="Nicolas Barthelmé" userId="e1d7759e-c144-49b7-99f6-181868cc0f61" providerId="ADAL" clId="{012AB6A4-16AF-4E87-BDB9-E054C7C6AB71}" dt="2023-06-21T15:09:28.843" v="459" actId="1076"/>
          <ac:spMkLst>
            <pc:docMk/>
            <pc:sldMk cId="3277574418" sldId="921"/>
            <ac:spMk id="5" creationId="{A35B18FB-8207-4C28-5E41-FA8524CEEC79}"/>
          </ac:spMkLst>
        </pc:spChg>
        <pc:spChg chg="del">
          <ac:chgData name="Nicolas Barthelmé" userId="e1d7759e-c144-49b7-99f6-181868cc0f61" providerId="ADAL" clId="{012AB6A4-16AF-4E87-BDB9-E054C7C6AB71}" dt="2023-06-21T15:06:06.011" v="326" actId="478"/>
          <ac:spMkLst>
            <pc:docMk/>
            <pc:sldMk cId="3277574418" sldId="921"/>
            <ac:spMk id="8" creationId="{887BF16F-1A1E-61BF-0579-9250B171F097}"/>
          </ac:spMkLst>
        </pc:spChg>
        <pc:spChg chg="del">
          <ac:chgData name="Nicolas Barthelmé" userId="e1d7759e-c144-49b7-99f6-181868cc0f61" providerId="ADAL" clId="{012AB6A4-16AF-4E87-BDB9-E054C7C6AB71}" dt="2023-06-21T15:06:06.011" v="326" actId="478"/>
          <ac:spMkLst>
            <pc:docMk/>
            <pc:sldMk cId="3277574418" sldId="921"/>
            <ac:spMk id="9" creationId="{2CA5699D-EDA5-A3A4-3CC2-AA3BE9D8E47B}"/>
          </ac:spMkLst>
        </pc:spChg>
        <pc:spChg chg="del">
          <ac:chgData name="Nicolas Barthelmé" userId="e1d7759e-c144-49b7-99f6-181868cc0f61" providerId="ADAL" clId="{012AB6A4-16AF-4E87-BDB9-E054C7C6AB71}" dt="2023-06-21T15:06:06.011" v="326" actId="478"/>
          <ac:spMkLst>
            <pc:docMk/>
            <pc:sldMk cId="3277574418" sldId="921"/>
            <ac:spMk id="10" creationId="{6F38A893-D9D6-3875-7C83-6F4137CEC874}"/>
          </ac:spMkLst>
        </pc:spChg>
        <pc:spChg chg="add mod">
          <ac:chgData name="Nicolas Barthelmé" userId="e1d7759e-c144-49b7-99f6-181868cc0f61" providerId="ADAL" clId="{012AB6A4-16AF-4E87-BDB9-E054C7C6AB71}" dt="2023-06-21T15:10:13.490" v="467" actId="2085"/>
          <ac:spMkLst>
            <pc:docMk/>
            <pc:sldMk cId="3277574418" sldId="921"/>
            <ac:spMk id="12" creationId="{16D9D09B-2069-ECC0-E104-BF41688A1EE9}"/>
          </ac:spMkLst>
        </pc:spChg>
        <pc:spChg chg="del">
          <ac:chgData name="Nicolas Barthelmé" userId="e1d7759e-c144-49b7-99f6-181868cc0f61" providerId="ADAL" clId="{012AB6A4-16AF-4E87-BDB9-E054C7C6AB71}" dt="2023-06-21T15:06:06.011" v="326" actId="478"/>
          <ac:spMkLst>
            <pc:docMk/>
            <pc:sldMk cId="3277574418" sldId="921"/>
            <ac:spMk id="13" creationId="{543E58CD-FD68-482F-DB75-46042A67E2F4}"/>
          </ac:spMkLst>
        </pc:spChg>
        <pc:spChg chg="del">
          <ac:chgData name="Nicolas Barthelmé" userId="e1d7759e-c144-49b7-99f6-181868cc0f61" providerId="ADAL" clId="{012AB6A4-16AF-4E87-BDB9-E054C7C6AB71}" dt="2023-06-21T15:06:06.011" v="326" actId="478"/>
          <ac:spMkLst>
            <pc:docMk/>
            <pc:sldMk cId="3277574418" sldId="921"/>
            <ac:spMk id="14" creationId="{1E6716C9-943A-BC73-7BC0-8C9D6D466C99}"/>
          </ac:spMkLst>
        </pc:spChg>
        <pc:spChg chg="add mod">
          <ac:chgData name="Nicolas Barthelmé" userId="e1d7759e-c144-49b7-99f6-181868cc0f61" providerId="ADAL" clId="{012AB6A4-16AF-4E87-BDB9-E054C7C6AB71}" dt="2023-06-21T15:11:10.942" v="480" actId="1035"/>
          <ac:spMkLst>
            <pc:docMk/>
            <pc:sldMk cId="3277574418" sldId="921"/>
            <ac:spMk id="15" creationId="{37F4FF0E-92C9-8059-1E84-9DE88CFF42AD}"/>
          </ac:spMkLst>
        </pc:spChg>
        <pc:spChg chg="add mod">
          <ac:chgData name="Nicolas Barthelmé" userId="e1d7759e-c144-49b7-99f6-181868cc0f61" providerId="ADAL" clId="{012AB6A4-16AF-4E87-BDB9-E054C7C6AB71}" dt="2023-06-21T15:11:20.177" v="482" actId="1076"/>
          <ac:spMkLst>
            <pc:docMk/>
            <pc:sldMk cId="3277574418" sldId="921"/>
            <ac:spMk id="16" creationId="{8A1D66F0-E365-0E56-5E17-6C0D00EB150B}"/>
          </ac:spMkLst>
        </pc:spChg>
        <pc:spChg chg="add mod">
          <ac:chgData name="Nicolas Barthelmé" userId="e1d7759e-c144-49b7-99f6-181868cc0f61" providerId="ADAL" clId="{012AB6A4-16AF-4E87-BDB9-E054C7C6AB71}" dt="2023-06-21T15:15:32.166" v="626" actId="20577"/>
          <ac:spMkLst>
            <pc:docMk/>
            <pc:sldMk cId="3277574418" sldId="921"/>
            <ac:spMk id="17" creationId="{FB6F0BBF-441E-318D-B0AB-D2646BBFDF24}"/>
          </ac:spMkLst>
        </pc:spChg>
        <pc:spChg chg="del">
          <ac:chgData name="Nicolas Barthelmé" userId="e1d7759e-c144-49b7-99f6-181868cc0f61" providerId="ADAL" clId="{012AB6A4-16AF-4E87-BDB9-E054C7C6AB71}" dt="2023-06-21T15:06:06.011" v="326" actId="478"/>
          <ac:spMkLst>
            <pc:docMk/>
            <pc:sldMk cId="3277574418" sldId="921"/>
            <ac:spMk id="22" creationId="{2A350EFB-0F71-119A-1B8B-157B1C8837BD}"/>
          </ac:spMkLst>
        </pc:spChg>
        <pc:spChg chg="add mod">
          <ac:chgData name="Nicolas Barthelmé" userId="e1d7759e-c144-49b7-99f6-181868cc0f61" providerId="ADAL" clId="{012AB6A4-16AF-4E87-BDB9-E054C7C6AB71}" dt="2023-06-21T15:32:48.809" v="924" actId="1036"/>
          <ac:spMkLst>
            <pc:docMk/>
            <pc:sldMk cId="3277574418" sldId="921"/>
            <ac:spMk id="23" creationId="{33851B8C-3253-AB44-D8CC-CD718D678E1B}"/>
          </ac:spMkLst>
        </pc:spChg>
        <pc:grpChg chg="mod">
          <ac:chgData name="Nicolas Barthelmé" userId="e1d7759e-c144-49b7-99f6-181868cc0f61" providerId="ADAL" clId="{012AB6A4-16AF-4E87-BDB9-E054C7C6AB71}" dt="2023-06-21T15:09:28.843" v="459" actId="1076"/>
          <ac:grpSpMkLst>
            <pc:docMk/>
            <pc:sldMk cId="3277574418" sldId="921"/>
            <ac:grpSpMk id="6" creationId="{B53BA538-DD1F-7A62-A50A-C8012933A105}"/>
          </ac:grpSpMkLst>
        </pc:grpChg>
        <pc:picChg chg="add mod ord">
          <ac:chgData name="Nicolas Barthelmé" userId="e1d7759e-c144-49b7-99f6-181868cc0f61" providerId="ADAL" clId="{012AB6A4-16AF-4E87-BDB9-E054C7C6AB71}" dt="2023-06-21T15:32:41.881" v="922" actId="166"/>
          <ac:picMkLst>
            <pc:docMk/>
            <pc:sldMk cId="3277574418" sldId="921"/>
            <ac:picMk id="11" creationId="{A922A7DE-635C-9AAD-E9AA-4BAA68D332D8}"/>
          </ac:picMkLst>
        </pc:picChg>
        <pc:picChg chg="mod">
          <ac:chgData name="Nicolas Barthelmé" userId="e1d7759e-c144-49b7-99f6-181868cc0f61" providerId="ADAL" clId="{012AB6A4-16AF-4E87-BDB9-E054C7C6AB71}" dt="2023-06-21T15:09:28.843" v="459" actId="1076"/>
          <ac:picMkLst>
            <pc:docMk/>
            <pc:sldMk cId="3277574418" sldId="921"/>
            <ac:picMk id="1026" creationId="{6258251B-A047-0FDF-7C5D-8C034DACF35E}"/>
          </ac:picMkLst>
        </pc:picChg>
        <pc:picChg chg="add mod">
          <ac:chgData name="Nicolas Barthelmé" userId="e1d7759e-c144-49b7-99f6-181868cc0f61" providerId="ADAL" clId="{012AB6A4-16AF-4E87-BDB9-E054C7C6AB71}" dt="2023-06-21T15:10:37.355" v="472" actId="1076"/>
          <ac:picMkLst>
            <pc:docMk/>
            <pc:sldMk cId="3277574418" sldId="921"/>
            <ac:picMk id="2050" creationId="{E0937FFF-E8D9-DEB3-2D69-02C33E067355}"/>
          </ac:picMkLst>
        </pc:picChg>
        <pc:cxnChg chg="add mod">
          <ac:chgData name="Nicolas Barthelmé" userId="e1d7759e-c144-49b7-99f6-181868cc0f61" providerId="ADAL" clId="{012AB6A4-16AF-4E87-BDB9-E054C7C6AB71}" dt="2023-06-21T15:14:13.887" v="589" actId="1037"/>
          <ac:cxnSpMkLst>
            <pc:docMk/>
            <pc:sldMk cId="3277574418" sldId="921"/>
            <ac:cxnSpMk id="19" creationId="{37C1F4A3-EABD-52A6-34BB-9A61C82D0401}"/>
          </ac:cxnSpMkLst>
        </pc:cxnChg>
      </pc:sldChg>
      <pc:sldMasterChg chg="delSldLayout">
        <pc:chgData name="Nicolas Barthelmé" userId="e1d7759e-c144-49b7-99f6-181868cc0f61" providerId="ADAL" clId="{012AB6A4-16AF-4E87-BDB9-E054C7C6AB71}" dt="2023-06-21T08:55:15.737" v="37" actId="47"/>
        <pc:sldMasterMkLst>
          <pc:docMk/>
          <pc:sldMasterMk cId="1319654622" sldId="2147483648"/>
        </pc:sldMasterMkLst>
        <pc:sldLayoutChg chg="del">
          <pc:chgData name="Nicolas Barthelmé" userId="e1d7759e-c144-49b7-99f6-181868cc0f61" providerId="ADAL" clId="{012AB6A4-16AF-4E87-BDB9-E054C7C6AB71}" dt="2023-06-21T08:55:15.737" v="37" actId="47"/>
          <pc:sldLayoutMkLst>
            <pc:docMk/>
            <pc:sldMasterMk cId="1319654622" sldId="2147483648"/>
            <pc:sldLayoutMk cId="1636535459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43BB-D41A-4B2B-BEF6-3D46588FEEB3}" type="datetimeFigureOut">
              <a:rPr lang="fr-FR" smtClean="0"/>
              <a:t>21/06/2023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43C76-6F4D-423C-BA6B-0C9266DAAD5C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84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43C76-6F4D-423C-BA6B-0C9266DAAD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365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Ich bin Nicolas, Gründer von Du bist hier der Chef!, die erste Verbraucher-Community in Deutschland, die…</a:t>
            </a:r>
          </a:p>
          <a:p>
            <a:r>
              <a:rPr lang="de-DE" dirty="0"/>
              <a:t>Das DBHDC Modell bzw. unser erprobter MVP! Beispiel Milch / Kartoffeln nennen oder zeigen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43C76-6F4D-423C-BA6B-0C9266DAAD5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21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93739" y="1617690"/>
            <a:ext cx="3725861" cy="10215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1" cap="all">
                <a:solidFill>
                  <a:srgbClr val="002060"/>
                </a:solidFill>
              </a:defRPr>
            </a:lvl1pPr>
          </a:lstStyle>
          <a:p>
            <a:r>
              <a:rPr lang="fr-FR" err="1"/>
              <a:t>Titel</a:t>
            </a:r>
            <a:r>
              <a:rPr lang="fr-FR"/>
              <a:t> </a:t>
            </a:r>
            <a:r>
              <a:rPr lang="fr-FR" err="1"/>
              <a:t>hinzufügen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30368" y="627534"/>
            <a:ext cx="2079087" cy="645059"/>
          </a:xfrm>
        </p:spPr>
        <p:txBody>
          <a:bodyPr bIns="0" anchor="b">
            <a:noAutofit/>
          </a:bodyPr>
          <a:lstStyle>
            <a:lvl1pPr marL="0" indent="0">
              <a:buNone/>
              <a:defRPr sz="66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n°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693738" y="1367047"/>
            <a:ext cx="1861200" cy="0"/>
          </a:xfrm>
          <a:prstGeom prst="line">
            <a:avLst/>
          </a:prstGeom>
          <a:ln w="698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7" y="627534"/>
            <a:ext cx="3743545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0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87474"/>
            <a:ext cx="8229600" cy="5400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/>
              <a:t>Headline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966898"/>
            <a:ext cx="8229600" cy="3843227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</a:lstStyle>
          <a:p>
            <a:pPr lvl="0"/>
            <a:r>
              <a:rPr lang="fr-FR" err="1"/>
              <a:t>Subline</a:t>
            </a:r>
            <a:endParaRPr lang="fr-FR"/>
          </a:p>
          <a:p>
            <a:pPr lvl="1"/>
            <a:r>
              <a:rPr lang="fr-FR" err="1"/>
              <a:t>Zweite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2"/>
            <a:r>
              <a:rPr lang="fr-FR" err="1"/>
              <a:t>Dritte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3"/>
            <a:r>
              <a:rPr lang="fr-FR" err="1"/>
              <a:t>Vierte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82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87474"/>
            <a:ext cx="8229600" cy="5400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/>
              <a:t>Headline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917059"/>
            <a:ext cx="4038600" cy="39606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Subline</a:t>
            </a:r>
            <a:endParaRPr lang="fr-FR"/>
          </a:p>
          <a:p>
            <a:pPr lvl="1"/>
            <a:r>
              <a:rPr lang="fr-FR" err="1"/>
              <a:t>Zweite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2"/>
            <a:r>
              <a:rPr lang="fr-FR" err="1"/>
              <a:t>Dritte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3"/>
            <a:r>
              <a:rPr lang="fr-FR" err="1"/>
              <a:t>Vierte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917059"/>
            <a:ext cx="4038600" cy="39606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err="1"/>
              <a:t>Subline</a:t>
            </a:r>
            <a:endParaRPr lang="fr-FR"/>
          </a:p>
          <a:p>
            <a:pPr lvl="1"/>
            <a:r>
              <a:rPr lang="fr-FR" err="1"/>
              <a:t>Zweite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2"/>
            <a:r>
              <a:rPr lang="fr-FR" err="1"/>
              <a:t>Dritte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3"/>
            <a:r>
              <a:rPr lang="fr-FR" err="1"/>
              <a:t>Vierte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53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87474"/>
            <a:ext cx="8229600" cy="5400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/>
              <a:t>Headline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013767"/>
            <a:ext cx="4040188" cy="479822"/>
          </a:xfrm>
        </p:spPr>
        <p:txBody>
          <a:bodyPr anchor="b"/>
          <a:lstStyle>
            <a:lvl1pPr marL="0" indent="0">
              <a:buNone/>
              <a:defRPr sz="2200" b="1">
                <a:solidFill>
                  <a:srgbClr val="1B4A6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err="1"/>
              <a:t>Subhead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84916"/>
            <a:ext cx="4040188" cy="3291884"/>
          </a:xfrm>
        </p:spPr>
        <p:txBody>
          <a:bodyPr/>
          <a:lstStyle>
            <a:lvl1pPr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err="1"/>
              <a:t>Subline</a:t>
            </a:r>
            <a:endParaRPr lang="fr-FR"/>
          </a:p>
          <a:p>
            <a:pPr lvl="1"/>
            <a:r>
              <a:rPr lang="fr-FR" err="1"/>
              <a:t>Zweite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2"/>
            <a:r>
              <a:rPr lang="fr-FR" err="1"/>
              <a:t>Dritte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3"/>
            <a:r>
              <a:rPr lang="fr-FR" err="1"/>
              <a:t>Vierte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13767"/>
            <a:ext cx="4041775" cy="479822"/>
          </a:xfrm>
        </p:spPr>
        <p:txBody>
          <a:bodyPr anchor="b"/>
          <a:lstStyle>
            <a:lvl1pPr marL="0" indent="0">
              <a:buNone/>
              <a:defRPr sz="2200" b="1">
                <a:solidFill>
                  <a:srgbClr val="1B4A6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err="1"/>
              <a:t>Subhead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84916"/>
            <a:ext cx="4041775" cy="3291884"/>
          </a:xfrm>
        </p:spPr>
        <p:txBody>
          <a:bodyPr/>
          <a:lstStyle>
            <a:lvl1pPr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err="1"/>
              <a:t>Subline</a:t>
            </a:r>
            <a:endParaRPr lang="fr-FR"/>
          </a:p>
          <a:p>
            <a:pPr lvl="1"/>
            <a:r>
              <a:rPr lang="fr-FR" err="1"/>
              <a:t>Zweite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2"/>
            <a:r>
              <a:rPr lang="fr-FR" err="1"/>
              <a:t>Dritte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3"/>
            <a:r>
              <a:rPr lang="fr-FR" err="1"/>
              <a:t>Vierte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38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630368" y="627533"/>
            <a:ext cx="2079088" cy="64506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500"/>
              </a:spcBef>
              <a:buSzTx/>
              <a:buNone/>
              <a:defRPr sz="6600" b="0"/>
            </a:lvl1pPr>
            <a:lvl2pPr marL="0" indent="457200">
              <a:spcBef>
                <a:spcPts val="1500"/>
              </a:spcBef>
              <a:buSzTx/>
              <a:buNone/>
              <a:defRPr sz="6600" b="0"/>
            </a:lvl2pPr>
            <a:lvl3pPr marL="0" indent="914400">
              <a:spcBef>
                <a:spcPts val="1500"/>
              </a:spcBef>
              <a:buSzTx/>
              <a:buNone/>
              <a:defRPr sz="6600" b="0"/>
            </a:lvl3pPr>
            <a:lvl4pPr marL="0" indent="1371600">
              <a:spcBef>
                <a:spcPts val="1500"/>
              </a:spcBef>
              <a:buSzTx/>
              <a:buNone/>
              <a:defRPr sz="6600" b="0"/>
            </a:lvl4pPr>
            <a:lvl5pPr marL="0" indent="1828800">
              <a:spcBef>
                <a:spcPts val="1500"/>
              </a:spcBef>
              <a:buSzTx/>
              <a:buNone/>
              <a:defRPr sz="6600" b="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6" name="Connecteur droit 7"/>
          <p:cNvSpPr/>
          <p:nvPr/>
        </p:nvSpPr>
        <p:spPr>
          <a:xfrm>
            <a:off x="693737" y="1367046"/>
            <a:ext cx="1861201" cy="1"/>
          </a:xfrm>
          <a:prstGeom prst="line">
            <a:avLst/>
          </a:prstGeom>
          <a:ln w="69850">
            <a:solidFill>
              <a:srgbClr val="0070C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" name="Grafik 3" descr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17" y="627533"/>
            <a:ext cx="3743546" cy="37211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" name="Textebene 1…">
            <a:extLst>
              <a:ext uri="{FF2B5EF4-FFF2-40B4-BE49-F238E27FC236}">
                <a16:creationId xmlns:a16="http://schemas.microsoft.com/office/drawing/2014/main" id="{5F1DDB30-77AD-6DA0-67E9-013D7B79CD7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93737" y="1627297"/>
            <a:ext cx="3666596" cy="1598503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406838452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966898"/>
            <a:ext cx="8229600" cy="3843227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/>
          <a:p>
            <a:pPr lvl="0"/>
            <a:r>
              <a:rPr lang="fr-FR" err="1"/>
              <a:t>Subline</a:t>
            </a:r>
            <a:endParaRPr lang="fr-FR"/>
          </a:p>
          <a:p>
            <a:pPr lvl="1"/>
            <a:r>
              <a:rPr lang="fr-FR" err="1"/>
              <a:t>Zweite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2"/>
            <a:r>
              <a:rPr lang="fr-FR" err="1"/>
              <a:t>Dritte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  <a:p>
            <a:pPr lvl="3"/>
            <a:r>
              <a:rPr lang="fr-FR" err="1"/>
              <a:t>Vierte</a:t>
            </a:r>
            <a:r>
              <a:rPr lang="fr-FR"/>
              <a:t> </a:t>
            </a:r>
            <a:r>
              <a:rPr lang="fr-FR" err="1"/>
              <a:t>Ebene</a:t>
            </a:r>
            <a:endParaRPr lang="fr-FR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137747"/>
              </p:ext>
            </p:extLst>
          </p:nvPr>
        </p:nvGraphicFramePr>
        <p:xfrm>
          <a:off x="-3348880" y="1329612"/>
          <a:ext cx="2880320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Codes RVB :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Bleu </a:t>
                      </a:r>
                      <a:r>
                        <a:rPr lang="fr-FR" sz="900" err="1">
                          <a:solidFill>
                            <a:schemeClr val="tx1"/>
                          </a:solidFill>
                        </a:rPr>
                        <a:t>Savencia</a:t>
                      </a:r>
                      <a:endParaRPr lang="fr-FR" sz="90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98</a:t>
                      </a:r>
                    </a:p>
                  </a:txBody>
                  <a:tcPr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Bleu</a:t>
                      </a:r>
                      <a:r>
                        <a:rPr lang="fr-FR" sz="900" baseline="0">
                          <a:solidFill>
                            <a:schemeClr val="tx1"/>
                          </a:solidFill>
                        </a:rPr>
                        <a:t> Fromage &amp; </a:t>
                      </a:r>
                      <a:r>
                        <a:rPr lang="fr-FR" sz="900" baseline="0" err="1">
                          <a:solidFill>
                            <a:schemeClr val="tx1"/>
                          </a:solidFill>
                        </a:rPr>
                        <a:t>Dairy</a:t>
                      </a:r>
                      <a:endParaRPr lang="fr-FR" sz="90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144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242</a:t>
                      </a:r>
                    </a:p>
                  </a:txBody>
                  <a:tcPr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Bleu clair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188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Orange</a:t>
                      </a:r>
                      <a:r>
                        <a:rPr lang="fr-FR" sz="900" baseline="0">
                          <a:solidFill>
                            <a:schemeClr val="tx1"/>
                          </a:solidFill>
                        </a:rPr>
                        <a:t> (pour </a:t>
                      </a:r>
                      <a:r>
                        <a:rPr lang="fr-FR" sz="900" baseline="0" err="1">
                          <a:solidFill>
                            <a:schemeClr val="tx1"/>
                          </a:solidFill>
                        </a:rPr>
                        <a:t>pptx</a:t>
                      </a:r>
                      <a:r>
                        <a:rPr lang="fr-FR" sz="90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 sz="90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221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99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Vert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182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202</a:t>
                      </a:r>
                    </a:p>
                  </a:txBody>
                  <a:tcPr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>
                          <a:solidFill>
                            <a:schemeClr val="tx1"/>
                          </a:solidFill>
                        </a:rPr>
                        <a:t>78</a:t>
                      </a:r>
                    </a:p>
                  </a:txBody>
                  <a:tcPr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1" name="Connecteur droit 10"/>
          <p:cNvCxnSpPr/>
          <p:nvPr/>
        </p:nvCxnSpPr>
        <p:spPr>
          <a:xfrm>
            <a:off x="457200" y="707400"/>
            <a:ext cx="1861200" cy="0"/>
          </a:xfrm>
          <a:prstGeom prst="line">
            <a:avLst/>
          </a:prstGeom>
          <a:ln w="698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9"/>
          <a:stretch/>
        </p:blipFill>
        <p:spPr>
          <a:xfrm>
            <a:off x="8104252" y="161794"/>
            <a:ext cx="856915" cy="80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5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2" r:id="rId3"/>
    <p:sldLayoutId id="2147483653" r:id="rId4"/>
    <p:sldLayoutId id="2147483661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1950" indent="-361950" algn="l" defTabSz="914400" rtl="0" eaLnBrk="1" latinLnBrk="0" hangingPunct="1">
        <a:spcBef>
          <a:spcPct val="20000"/>
        </a:spcBef>
        <a:buSzPct val="75000"/>
        <a:buFont typeface="Wingdings" panose="05000000000000000000" pitchFamily="2" charset="2"/>
        <a:buChar char="§"/>
        <a:defRPr sz="2000" b="1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8650" indent="-277813" algn="l" defTabSz="914400" rtl="0" eaLnBrk="1" latinLnBrk="0" hangingPunct="1">
        <a:spcBef>
          <a:spcPts val="900"/>
        </a:spcBef>
        <a:buSzPct val="75000"/>
        <a:buFont typeface="Wingdings" panose="05000000000000000000" pitchFamily="2" charset="2"/>
        <a:buChar char="§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98525" indent="-260350" algn="l" defTabSz="914400" rtl="0" eaLnBrk="1" latinLnBrk="0" hangingPunct="1">
        <a:spcBef>
          <a:spcPts val="900"/>
        </a:spcBef>
        <a:buSzPct val="77000"/>
        <a:buFont typeface="Wingdings" panose="05000000000000000000" pitchFamily="2" charset="2"/>
        <a:buChar char="§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2050" indent="-182563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nicolas@dubisthierderchef.de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Relationship Id="rId1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766E6A-B464-330C-FF1F-6D314475F97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93736" y="1627297"/>
            <a:ext cx="3954463" cy="1598503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de-DE" sz="2400"/>
              <a:t>Gerechte und transparente Lebensmittel für alle!</a:t>
            </a:r>
          </a:p>
        </p:txBody>
      </p:sp>
      <p:pic>
        <p:nvPicPr>
          <p:cNvPr id="5" name="Grafik 4" descr="Ein Bild, das Text, Person, Frau, posieren enthält.&#10;&#10;Automatisch generierte Beschreibung">
            <a:extLst>
              <a:ext uri="{FF2B5EF4-FFF2-40B4-BE49-F238E27FC236}">
                <a16:creationId xmlns:a16="http://schemas.microsoft.com/office/drawing/2014/main" id="{89ED05CA-966D-535F-8F01-83255572C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2963333"/>
            <a:ext cx="4360333" cy="218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3590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53BA538-DD1F-7A62-A50A-C8012933A105}"/>
              </a:ext>
            </a:extLst>
          </p:cNvPr>
          <p:cNvGrpSpPr/>
          <p:nvPr/>
        </p:nvGrpSpPr>
        <p:grpSpPr>
          <a:xfrm>
            <a:off x="3390900" y="1314450"/>
            <a:ext cx="6975256" cy="3562350"/>
            <a:chOff x="914400" y="1028700"/>
            <a:chExt cx="8229600" cy="4114800"/>
          </a:xfrm>
        </p:grpSpPr>
        <p:pic>
          <p:nvPicPr>
            <p:cNvPr id="1026" name="Picture 2" descr="What’s The Difference Between Push and Pull Marketing? | Blog | Revive ...">
              <a:extLst>
                <a:ext uri="{FF2B5EF4-FFF2-40B4-BE49-F238E27FC236}">
                  <a16:creationId xmlns:a16="http://schemas.microsoft.com/office/drawing/2014/main" id="{6258251B-A047-0FDF-7C5D-8C034DACF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028700"/>
              <a:ext cx="7315200" cy="411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8DC920A-3B6D-F4E5-7B68-1BCFF4CB3459}"/>
                </a:ext>
              </a:extLst>
            </p:cNvPr>
            <p:cNvSpPr/>
            <p:nvPr/>
          </p:nvSpPr>
          <p:spPr>
            <a:xfrm>
              <a:off x="1277007" y="2254469"/>
              <a:ext cx="2703786" cy="1411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35B18FB-8207-4C28-5E41-FA8524CEEC79}"/>
                </a:ext>
              </a:extLst>
            </p:cNvPr>
            <p:cNvSpPr/>
            <p:nvPr/>
          </p:nvSpPr>
          <p:spPr>
            <a:xfrm>
              <a:off x="7467600" y="3732486"/>
              <a:ext cx="1676400" cy="1411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0777F90D-3509-1C83-9FF4-1E19804646D3}"/>
              </a:ext>
            </a:extLst>
          </p:cNvPr>
          <p:cNvSpPr txBox="1"/>
          <p:nvPr/>
        </p:nvSpPr>
        <p:spPr>
          <a:xfrm>
            <a:off x="472938" y="182427"/>
            <a:ext cx="4574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Es funktioniert!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6D9D09B-2069-ECC0-E104-BF41688A1EE9}"/>
              </a:ext>
            </a:extLst>
          </p:cNvPr>
          <p:cNvSpPr/>
          <p:nvPr/>
        </p:nvSpPr>
        <p:spPr>
          <a:xfrm>
            <a:off x="2714625" y="1447800"/>
            <a:ext cx="2085975" cy="3562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Grafik 7">
            <a:extLst>
              <a:ext uri="{FF2B5EF4-FFF2-40B4-BE49-F238E27FC236}">
                <a16:creationId xmlns:a16="http://schemas.microsoft.com/office/drawing/2014/main" id="{E0937FFF-E8D9-DEB3-2D69-02C33E067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7" y="1679217"/>
            <a:ext cx="3309039" cy="252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37F4FF0E-92C9-8059-1E84-9DE88CFF42AD}"/>
              </a:ext>
            </a:extLst>
          </p:cNvPr>
          <p:cNvSpPr/>
          <p:nvPr/>
        </p:nvSpPr>
        <p:spPr>
          <a:xfrm>
            <a:off x="766785" y="3476625"/>
            <a:ext cx="836517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A1D66F0-E365-0E56-5E17-6C0D00EB150B}"/>
              </a:ext>
            </a:extLst>
          </p:cNvPr>
          <p:cNvSpPr/>
          <p:nvPr/>
        </p:nvSpPr>
        <p:spPr>
          <a:xfrm>
            <a:off x="2279577" y="3476625"/>
            <a:ext cx="836517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FB6F0BBF-441E-318D-B0AB-D2646BBFDF24}"/>
              </a:ext>
            </a:extLst>
          </p:cNvPr>
          <p:cNvSpPr txBox="1">
            <a:spLocks/>
          </p:cNvSpPr>
          <p:nvPr/>
        </p:nvSpPr>
        <p:spPr>
          <a:xfrm>
            <a:off x="4572418" y="977051"/>
            <a:ext cx="4861506" cy="2065282"/>
          </a:xfrm>
          <a:prstGeom prst="rect">
            <a:avLst/>
          </a:prstGeom>
        </p:spPr>
        <p:txBody>
          <a:bodyPr vert="horz" lIns="0" tIns="36000" rIns="0" bIns="36000" rtlCol="0" anchor="ctr">
            <a:normAutofit/>
          </a:bodyPr>
          <a:lstStyle>
            <a:lvl1pPr marL="361950" indent="-361950" algn="l" defTabSz="914400" rtl="0" eaLnBrk="1" latinLnBrk="0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277813" algn="l" defTabSz="914400" rtl="0" eaLnBrk="1" latinLnBrk="0" hangingPunct="1">
              <a:spcBef>
                <a:spcPts val="900"/>
              </a:spcBef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60350" algn="l" defTabSz="914400" rtl="0" eaLnBrk="1" latinLnBrk="0" hangingPunct="1">
              <a:spcBef>
                <a:spcPts val="900"/>
              </a:spcBef>
              <a:buSzPct val="77000"/>
              <a:buFont typeface="Wingdings" panose="05000000000000000000" pitchFamily="2" charset="2"/>
              <a:buChar char="§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2050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800" dirty="0">
                <a:solidFill>
                  <a:srgbClr val="00B050"/>
                </a:solidFill>
                <a:latin typeface="Arial"/>
                <a:cs typeface="Arial"/>
              </a:rPr>
              <a:t>+11%</a:t>
            </a:r>
            <a:br>
              <a:rPr lang="de-DE" sz="4800" dirty="0">
                <a:solidFill>
                  <a:srgbClr val="00B050"/>
                </a:solidFill>
                <a:latin typeface="Arial"/>
                <a:cs typeface="Arial"/>
              </a:rPr>
            </a:br>
            <a:r>
              <a:rPr lang="de-DE" sz="3600" dirty="0">
                <a:solidFill>
                  <a:srgbClr val="00B050"/>
                </a:solidFill>
                <a:latin typeface="Arial"/>
                <a:cs typeface="Arial"/>
              </a:rPr>
              <a:t>YTD 23</a:t>
            </a:r>
            <a:endParaRPr lang="de-DE" sz="48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37C1F4A3-EABD-52A6-34BB-9A61C82D0401}"/>
              </a:ext>
            </a:extLst>
          </p:cNvPr>
          <p:cNvCxnSpPr>
            <a:cxnSpLocks/>
          </p:cNvCxnSpPr>
          <p:nvPr/>
        </p:nvCxnSpPr>
        <p:spPr>
          <a:xfrm>
            <a:off x="3686175" y="1679217"/>
            <a:ext cx="0" cy="2529647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33851B8C-3253-AB44-D8CC-CD718D678E1B}"/>
              </a:ext>
            </a:extLst>
          </p:cNvPr>
          <p:cNvSpPr/>
          <p:nvPr/>
        </p:nvSpPr>
        <p:spPr>
          <a:xfrm>
            <a:off x="5374395" y="4438783"/>
            <a:ext cx="3952875" cy="341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Text, Flasche, Plastikflasche, Verpackung und Etikettierung enthält.&#10;&#10;Automatisch generierte Beschreibung">
            <a:extLst>
              <a:ext uri="{FF2B5EF4-FFF2-40B4-BE49-F238E27FC236}">
                <a16:creationId xmlns:a16="http://schemas.microsoft.com/office/drawing/2014/main" id="{A922A7DE-635C-9AAD-E9AA-4BAA68D33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29" y="26670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74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Grafik 5">
            <a:extLst>
              <a:ext uri="{FF2B5EF4-FFF2-40B4-BE49-F238E27FC236}">
                <a16:creationId xmlns:a16="http://schemas.microsoft.com/office/drawing/2014/main" id="{68038710-3AE3-40A1-AC0B-1F557A8C9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739" y="4488165"/>
            <a:ext cx="365996" cy="36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6" descr="Grafik 6">
            <a:extLst>
              <a:ext uri="{FF2B5EF4-FFF2-40B4-BE49-F238E27FC236}">
                <a16:creationId xmlns:a16="http://schemas.microsoft.com/office/drawing/2014/main" id="{0E53E1FD-5FB0-A2C8-CD1A-90E2AB7E4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780" y="4488165"/>
            <a:ext cx="365996" cy="36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afik 7" descr="Grafik 7">
            <a:extLst>
              <a:ext uri="{FF2B5EF4-FFF2-40B4-BE49-F238E27FC236}">
                <a16:creationId xmlns:a16="http://schemas.microsoft.com/office/drawing/2014/main" id="{D50B10E2-18B5-DC33-4082-B792E4989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991" y="4488165"/>
            <a:ext cx="451153" cy="36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afik 8" descr="Grafik 8">
            <a:extLst>
              <a:ext uri="{FF2B5EF4-FFF2-40B4-BE49-F238E27FC236}">
                <a16:creationId xmlns:a16="http://schemas.microsoft.com/office/drawing/2014/main" id="{19DEBB06-AF61-EFBD-516C-6CA9FC304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360" y="4498535"/>
            <a:ext cx="367176" cy="3671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2F940D0C-04A9-CB5E-DBC3-99271ADF6AD8}"/>
              </a:ext>
            </a:extLst>
          </p:cNvPr>
          <p:cNvSpPr txBox="1">
            <a:spLocks/>
          </p:cNvSpPr>
          <p:nvPr/>
        </p:nvSpPr>
        <p:spPr>
          <a:xfrm>
            <a:off x="680773" y="726445"/>
            <a:ext cx="4890294" cy="159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rmAutofit/>
          </a:bodyPr>
          <a:lstStyle>
            <a:lvl1pPr marL="361950" marR="0" indent="-3619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5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9518" marR="0" indent="-308681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5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63612" marR="0" indent="-325437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7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7690" marR="0" indent="-228203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55371" marR="0" indent="-326571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Tx/>
              <a:buNone/>
            </a:pPr>
            <a:r>
              <a:rPr lang="de-DE" sz="2400" dirty="0"/>
              <a:t>Es geht nur zusammen!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5883669-8A6E-3BBD-875F-CBEE5FCF018E}"/>
              </a:ext>
            </a:extLst>
          </p:cNvPr>
          <p:cNvSpPr txBox="1">
            <a:spLocks/>
          </p:cNvSpPr>
          <p:nvPr/>
        </p:nvSpPr>
        <p:spPr>
          <a:xfrm>
            <a:off x="680773" y="1547073"/>
            <a:ext cx="3619378" cy="15557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500" kern="1200" spc="-3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8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6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None/>
              <a:defRPr sz="1400" kern="1200" spc="-3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600" b="1">
                <a:solidFill>
                  <a:srgbClr val="002060"/>
                </a:solidFill>
                <a:latin typeface="+mn-lt"/>
              </a:rPr>
              <a:t>Nicolas Barthelmé</a:t>
            </a:r>
          </a:p>
          <a:p>
            <a:pPr>
              <a:spcBef>
                <a:spcPts val="0"/>
              </a:spcBef>
            </a:pPr>
            <a:endParaRPr lang="de-DE" sz="1600">
              <a:solidFill>
                <a:srgbClr val="002060"/>
              </a:solidFill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DE" sz="1600">
                <a:solidFill>
                  <a:srgbClr val="002060"/>
                </a:solidFill>
                <a:latin typeface="+mn-lt"/>
              </a:rPr>
              <a:t>Mobil: +49 163 8807 552</a:t>
            </a:r>
            <a:br>
              <a:rPr lang="de-DE" sz="1600">
                <a:solidFill>
                  <a:srgbClr val="002060"/>
                </a:solidFill>
                <a:latin typeface="+mn-lt"/>
              </a:rPr>
            </a:br>
            <a:r>
              <a:rPr lang="de-DE" sz="1600" b="1">
                <a:solidFill>
                  <a:srgbClr val="002060"/>
                </a:solidFill>
                <a:latin typeface="+mn-lt"/>
              </a:rPr>
              <a:t>E-Mail: </a:t>
            </a:r>
            <a:r>
              <a:rPr lang="de-DE" sz="1600">
                <a:solidFill>
                  <a:srgbClr val="002060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nicolas@dubisthierderchef.de</a:t>
            </a:r>
            <a:endParaRPr lang="de-DE" sz="160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Grafik 2" descr="Ein Bild, das Text, Person, Frau, posieren enthält.&#10;&#10;Automatisch generierte Beschreibung">
            <a:extLst>
              <a:ext uri="{FF2B5EF4-FFF2-40B4-BE49-F238E27FC236}">
                <a16:creationId xmlns:a16="http://schemas.microsoft.com/office/drawing/2014/main" id="{5D9C5ADD-E606-7212-DAF3-7787EEB961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2963333"/>
            <a:ext cx="4360333" cy="218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74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D113070-06D7-FC51-1A35-676B64230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08461"/>
            <a:ext cx="8229600" cy="2569934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de-DE" dirty="0"/>
              <a:t>Wir sind die erste Verbraucher-Community in Deutschland, </a:t>
            </a:r>
            <a:br>
              <a:rPr lang="de-DE" dirty="0"/>
            </a:br>
            <a:r>
              <a:rPr lang="de-DE" dirty="0"/>
              <a:t>die Landwirtschaft, Verarbeitung, Handel </a:t>
            </a:r>
            <a:br>
              <a:rPr lang="de-DE" dirty="0"/>
            </a:br>
            <a:r>
              <a:rPr lang="de-DE" dirty="0"/>
              <a:t>und Gesellschaft zusammenbringt, </a:t>
            </a:r>
            <a:br>
              <a:rPr lang="de-DE" dirty="0"/>
            </a:br>
            <a:r>
              <a:rPr lang="de-DE" dirty="0"/>
              <a:t>um die Produktion und Vermarktung </a:t>
            </a:r>
            <a:br>
              <a:rPr lang="de-DE" dirty="0"/>
            </a:br>
            <a:r>
              <a:rPr lang="de-DE" dirty="0"/>
              <a:t>von guten und fairen Lebensmitteln zu ermöglichen.</a:t>
            </a:r>
          </a:p>
          <a:p>
            <a:pPr marL="0" indent="0" algn="ctr">
              <a:buNone/>
            </a:pPr>
            <a:endParaRPr lang="de-DE" sz="1100" dirty="0"/>
          </a:p>
          <a:p>
            <a:pPr marL="0" indent="0" algn="ctr">
              <a:buNone/>
            </a:pPr>
            <a:r>
              <a:rPr lang="de-DE" dirty="0"/>
              <a:t>Wir sind fair, transparent, partizipativ!</a:t>
            </a:r>
          </a:p>
          <a:p>
            <a:pPr algn="ctr"/>
            <a:endParaRPr lang="de-DE" dirty="0"/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81CDBAE9-D763-3B90-7EE4-987724FB0471}"/>
              </a:ext>
            </a:extLst>
          </p:cNvPr>
          <p:cNvGrpSpPr/>
          <p:nvPr/>
        </p:nvGrpSpPr>
        <p:grpSpPr>
          <a:xfrm>
            <a:off x="5148748" y="3384259"/>
            <a:ext cx="3878786" cy="1673071"/>
            <a:chOff x="6367229" y="4559608"/>
            <a:chExt cx="3878786" cy="1673071"/>
          </a:xfrm>
        </p:grpSpPr>
        <p:pic>
          <p:nvPicPr>
            <p:cNvPr id="28" name="Picture 22">
              <a:extLst>
                <a:ext uri="{FF2B5EF4-FFF2-40B4-BE49-F238E27FC236}">
                  <a16:creationId xmlns:a16="http://schemas.microsoft.com/office/drawing/2014/main" id="{D59F1473-0795-03A3-9443-4D03CC5CC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9487" y="4943361"/>
              <a:ext cx="1033211" cy="598683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9C4EF79C-CC5E-912B-C2BD-551EAF365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14740" y="4559608"/>
              <a:ext cx="579822" cy="947970"/>
            </a:xfrm>
            <a:prstGeom prst="rect">
              <a:avLst/>
            </a:prstGeom>
          </p:spPr>
        </p:pic>
        <p:pic>
          <p:nvPicPr>
            <p:cNvPr id="30" name="Picture 4" descr="https://tse1.mm.bing.net/th?id=OIP.dcegt0r-gzTVHSy52RiEOgHaEb&amp;pid=Api">
              <a:extLst>
                <a:ext uri="{FF2B5EF4-FFF2-40B4-BE49-F238E27FC236}">
                  <a16:creationId xmlns:a16="http://schemas.microsoft.com/office/drawing/2014/main" id="{75C3250F-733A-93D4-7792-D305A9903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066" y="5834145"/>
              <a:ext cx="509919" cy="304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8" descr="https://tse4.mm.bing.net/th?id=OIP.W5ug5ESHC_XHZOwW773W7AHaEK&amp;pid=Api">
              <a:extLst>
                <a:ext uri="{FF2B5EF4-FFF2-40B4-BE49-F238E27FC236}">
                  <a16:creationId xmlns:a16="http://schemas.microsoft.com/office/drawing/2014/main" id="{7BF43F42-DCDA-5C91-D533-499646DDA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740" y="5525247"/>
              <a:ext cx="731275" cy="410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0" descr="https://tse4.mm.bing.net/th?id=OIP.D6j2BobuGCEVlG25c1WCZQHaEo&amp;pid=Api">
              <a:extLst>
                <a:ext uri="{FF2B5EF4-FFF2-40B4-BE49-F238E27FC236}">
                  <a16:creationId xmlns:a16="http://schemas.microsoft.com/office/drawing/2014/main" id="{B350449C-90F0-2B1B-E271-FD4FCFB83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651" y="5867431"/>
              <a:ext cx="380920" cy="237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https://tse3.mm.bing.net/th?id=OIP.DZc0kCN5JpjZd9Jt74KxHAHaBo&amp;pid=Api">
              <a:extLst>
                <a:ext uri="{FF2B5EF4-FFF2-40B4-BE49-F238E27FC236}">
                  <a16:creationId xmlns:a16="http://schemas.microsoft.com/office/drawing/2014/main" id="{969B8EB0-BA9B-F9DF-652A-1EA07F4D8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6963" y="5616553"/>
              <a:ext cx="727276" cy="159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D92CF2B5-896D-7323-AC34-B5ED9AD1B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487" y="5785655"/>
              <a:ext cx="767232" cy="144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Grafik 3" descr="Grafik 3">
              <a:extLst>
                <a:ext uri="{FF2B5EF4-FFF2-40B4-BE49-F238E27FC236}">
                  <a16:creationId xmlns:a16="http://schemas.microsoft.com/office/drawing/2014/main" id="{2C9DF593-E7EA-D141-4238-33EE41A9F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67229" y="4854486"/>
              <a:ext cx="1378193" cy="137819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Grafik 35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5334936B-F6F4-C708-986F-98BA4F1F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99" y="4789626"/>
              <a:ext cx="1534290" cy="1097904"/>
            </a:xfrm>
            <a:prstGeom prst="rect">
              <a:avLst/>
            </a:prstGeom>
          </p:spPr>
        </p:pic>
        <p:pic>
          <p:nvPicPr>
            <p:cNvPr id="37" name="Grafik 36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2DE352D1-D880-AD01-6C72-2678827DD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06" y="5338578"/>
              <a:ext cx="579822" cy="783716"/>
            </a:xfrm>
            <a:prstGeom prst="rect">
              <a:avLst/>
            </a:prstGeom>
          </p:spPr>
        </p:pic>
      </p:grpSp>
      <p:pic>
        <p:nvPicPr>
          <p:cNvPr id="39" name="Grafik 39" descr="Ein Bild, das Diagramm enthält.&#10;&#10;Beschreibung automatisch generiert.">
            <a:extLst>
              <a:ext uri="{FF2B5EF4-FFF2-40B4-BE49-F238E27FC236}">
                <a16:creationId xmlns:a16="http://schemas.microsoft.com/office/drawing/2014/main" id="{6F0B65C5-3F7A-718E-D384-41ACBECC71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9285" y="3861278"/>
            <a:ext cx="1079320" cy="11019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3F5FC0-9547-B3D0-9CFC-97A14F2F67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3275" y="2773182"/>
            <a:ext cx="1619476" cy="219470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3A564D-3783-3A34-24A7-3D5AEF9893FC}"/>
              </a:ext>
            </a:extLst>
          </p:cNvPr>
          <p:cNvSpPr/>
          <p:nvPr/>
        </p:nvSpPr>
        <p:spPr>
          <a:xfrm>
            <a:off x="1739809" y="3996513"/>
            <a:ext cx="720811" cy="70021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073DE1-14A1-8588-0391-90DBB70E057F}"/>
              </a:ext>
            </a:extLst>
          </p:cNvPr>
          <p:cNvSpPr txBox="1"/>
          <p:nvPr/>
        </p:nvSpPr>
        <p:spPr>
          <a:xfrm>
            <a:off x="472938" y="182427"/>
            <a:ext cx="4810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Gemeinschaft „Du bist hier der Chef!“</a:t>
            </a:r>
          </a:p>
        </p:txBody>
      </p:sp>
    </p:spTree>
    <p:extLst>
      <p:ext uri="{BB962C8B-B14F-4D97-AF65-F5344CB8AC3E}">
        <p14:creationId xmlns:p14="http://schemas.microsoft.com/office/powerpoint/2010/main" val="102586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A3FF14-5121-46F7-8E10-E5B931F54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687" y="1314286"/>
            <a:ext cx="3835052" cy="326595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/>
              <a:t>Gerechte und transparente </a:t>
            </a:r>
          </a:p>
          <a:p>
            <a:pPr marL="0" indent="0" algn="ctr">
              <a:buNone/>
            </a:pPr>
            <a:r>
              <a:rPr lang="de-DE"/>
              <a:t>Lebensmittel für alle!</a:t>
            </a:r>
          </a:p>
        </p:txBody>
      </p:sp>
      <p:pic>
        <p:nvPicPr>
          <p:cNvPr id="4" name="Grafik 3" descr="Ein Bild, das Gras, draußen, Säugetier, Feld enthält.&#10;&#10;Automatisch generierte Beschreibung">
            <a:extLst>
              <a:ext uri="{FF2B5EF4-FFF2-40B4-BE49-F238E27FC236}">
                <a16:creationId xmlns:a16="http://schemas.microsoft.com/office/drawing/2014/main" id="{78DB5112-5609-6A2B-A41D-FBA3327E8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58" y="1494847"/>
            <a:ext cx="4357255" cy="29048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F27AB2D-FB4C-E200-495C-BAB0F5BB9126}"/>
              </a:ext>
            </a:extLst>
          </p:cNvPr>
          <p:cNvSpPr txBox="1"/>
          <p:nvPr/>
        </p:nvSpPr>
        <p:spPr>
          <a:xfrm>
            <a:off x="472938" y="182427"/>
            <a:ext cx="1890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Unsere Vision</a:t>
            </a:r>
          </a:p>
        </p:txBody>
      </p:sp>
    </p:spTree>
    <p:extLst>
      <p:ext uri="{BB962C8B-B14F-4D97-AF65-F5344CB8AC3E}">
        <p14:creationId xmlns:p14="http://schemas.microsoft.com/office/powerpoint/2010/main" val="633217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53BA538-DD1F-7A62-A50A-C8012933A105}"/>
              </a:ext>
            </a:extLst>
          </p:cNvPr>
          <p:cNvGrpSpPr/>
          <p:nvPr/>
        </p:nvGrpSpPr>
        <p:grpSpPr>
          <a:xfrm>
            <a:off x="1631731" y="1028700"/>
            <a:ext cx="8229600" cy="4114800"/>
            <a:chOff x="914400" y="1028700"/>
            <a:chExt cx="8229600" cy="4114800"/>
          </a:xfrm>
        </p:grpSpPr>
        <p:pic>
          <p:nvPicPr>
            <p:cNvPr id="1026" name="Picture 2" descr="What’s The Difference Between Push and Pull Marketing? | Blog | Revive ...">
              <a:extLst>
                <a:ext uri="{FF2B5EF4-FFF2-40B4-BE49-F238E27FC236}">
                  <a16:creationId xmlns:a16="http://schemas.microsoft.com/office/drawing/2014/main" id="{6258251B-A047-0FDF-7C5D-8C034DACF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028700"/>
              <a:ext cx="7315200" cy="411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8DC920A-3B6D-F4E5-7B68-1BCFF4CB3459}"/>
                </a:ext>
              </a:extLst>
            </p:cNvPr>
            <p:cNvSpPr/>
            <p:nvPr/>
          </p:nvSpPr>
          <p:spPr>
            <a:xfrm>
              <a:off x="1277007" y="2254469"/>
              <a:ext cx="2703786" cy="1411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35B18FB-8207-4C28-5E41-FA8524CEEC79}"/>
                </a:ext>
              </a:extLst>
            </p:cNvPr>
            <p:cNvSpPr/>
            <p:nvPr/>
          </p:nvSpPr>
          <p:spPr>
            <a:xfrm>
              <a:off x="7467600" y="3732486"/>
              <a:ext cx="1676400" cy="1411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887BF16F-1A1E-61BF-0579-9250B171F097}"/>
              </a:ext>
            </a:extLst>
          </p:cNvPr>
          <p:cNvSpPr/>
          <p:nvPr/>
        </p:nvSpPr>
        <p:spPr>
          <a:xfrm>
            <a:off x="472938" y="830310"/>
            <a:ext cx="2541432" cy="509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002060"/>
                </a:solidFill>
              </a:rPr>
              <a:t>Tierwohl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CA5699D-EDA5-A3A4-3CC2-AA3BE9D8E47B}"/>
              </a:ext>
            </a:extLst>
          </p:cNvPr>
          <p:cNvSpPr/>
          <p:nvPr/>
        </p:nvSpPr>
        <p:spPr>
          <a:xfrm>
            <a:off x="472938" y="1414287"/>
            <a:ext cx="2541432" cy="509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002060"/>
                </a:solidFill>
              </a:rPr>
              <a:t>Biodiversität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F38A893-D9D6-3875-7C83-6F4137CEC874}"/>
              </a:ext>
            </a:extLst>
          </p:cNvPr>
          <p:cNvSpPr/>
          <p:nvPr/>
        </p:nvSpPr>
        <p:spPr>
          <a:xfrm>
            <a:off x="472938" y="3154820"/>
            <a:ext cx="2541432" cy="713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002060"/>
                </a:solidFill>
              </a:rPr>
              <a:t>Nachhaltige Landwirtschaft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43E58CD-FD68-482F-DB75-46042A67E2F4}"/>
              </a:ext>
            </a:extLst>
          </p:cNvPr>
          <p:cNvSpPr/>
          <p:nvPr/>
        </p:nvSpPr>
        <p:spPr>
          <a:xfrm>
            <a:off x="472938" y="1999585"/>
            <a:ext cx="2541432" cy="509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002060"/>
                </a:solidFill>
              </a:rPr>
              <a:t>Klimaschutz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E6716C9-943A-BC73-7BC0-8C9D6D466C99}"/>
              </a:ext>
            </a:extLst>
          </p:cNvPr>
          <p:cNvSpPr/>
          <p:nvPr/>
        </p:nvSpPr>
        <p:spPr>
          <a:xfrm>
            <a:off x="472938" y="2579261"/>
            <a:ext cx="2541432" cy="509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002060"/>
                </a:solidFill>
              </a:rPr>
              <a:t>Öko-Landbau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A350EFB-0F71-119A-1B8B-157B1C8837BD}"/>
              </a:ext>
            </a:extLst>
          </p:cNvPr>
          <p:cNvSpPr/>
          <p:nvPr/>
        </p:nvSpPr>
        <p:spPr>
          <a:xfrm>
            <a:off x="472938" y="3929415"/>
            <a:ext cx="2541432" cy="5097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002060"/>
                </a:solidFill>
              </a:rPr>
              <a:t>…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77F90D-3509-1C83-9FF4-1E19804646D3}"/>
              </a:ext>
            </a:extLst>
          </p:cNvPr>
          <p:cNvSpPr txBox="1"/>
          <p:nvPr/>
        </p:nvSpPr>
        <p:spPr>
          <a:xfrm>
            <a:off x="472938" y="182427"/>
            <a:ext cx="707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Transformation geht nur mit Verbraucher-Unterstützung!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DE6F98-3DA7-3568-CF2C-7B875BE2A388}"/>
              </a:ext>
            </a:extLst>
          </p:cNvPr>
          <p:cNvSpPr txBox="1">
            <a:spLocks/>
          </p:cNvSpPr>
          <p:nvPr/>
        </p:nvSpPr>
        <p:spPr>
          <a:xfrm>
            <a:off x="3478096" y="975461"/>
            <a:ext cx="4861506" cy="2065282"/>
          </a:xfrm>
          <a:prstGeom prst="rect">
            <a:avLst/>
          </a:prstGeom>
        </p:spPr>
        <p:txBody>
          <a:bodyPr vert="horz" lIns="0" tIns="36000" rIns="0" bIns="36000" rtlCol="0" anchor="ctr">
            <a:normAutofit/>
          </a:bodyPr>
          <a:lstStyle>
            <a:lvl1pPr marL="361950" indent="-361950" algn="l" defTabSz="914400" rtl="0" eaLnBrk="1" latinLnBrk="0" hangingPunct="1">
              <a:spcBef>
                <a:spcPct val="20000"/>
              </a:spcBef>
              <a:buSzPct val="75000"/>
              <a:buFont typeface="Wingdings" panose="05000000000000000000" pitchFamily="2" charset="2"/>
              <a:buChar char="§"/>
              <a:defRPr sz="20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277813" algn="l" defTabSz="914400" rtl="0" eaLnBrk="1" latinLnBrk="0" hangingPunct="1">
              <a:spcBef>
                <a:spcPts val="900"/>
              </a:spcBef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60350" algn="l" defTabSz="914400" rtl="0" eaLnBrk="1" latinLnBrk="0" hangingPunct="1">
              <a:spcBef>
                <a:spcPts val="900"/>
              </a:spcBef>
              <a:buSzPct val="77000"/>
              <a:buFont typeface="Wingdings" panose="05000000000000000000" pitchFamily="2" charset="2"/>
              <a:buChar char="§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2050" indent="-182563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>
                <a:latin typeface="Arial"/>
                <a:cs typeface="Arial"/>
              </a:rPr>
              <a:t>„Eine Kette kann man nur ziehen, </a:t>
            </a:r>
            <a:br>
              <a:rPr lang="de-DE" dirty="0"/>
            </a:br>
            <a:r>
              <a:rPr lang="de-DE" dirty="0">
                <a:latin typeface="Arial"/>
                <a:cs typeface="Arial"/>
              </a:rPr>
              <a:t>und nicht vom Landwirt, Verarbeiter oder Handel anschieben!“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800B318-8674-18A1-A1D9-AD0CB236AAF1}"/>
              </a:ext>
            </a:extLst>
          </p:cNvPr>
          <p:cNvSpPr/>
          <p:nvPr/>
        </p:nvSpPr>
        <p:spPr>
          <a:xfrm>
            <a:off x="1631731" y="4638675"/>
            <a:ext cx="6553200" cy="341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50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799FD9C-EFB4-5F0A-04F5-7012BD7B7FF6}"/>
              </a:ext>
            </a:extLst>
          </p:cNvPr>
          <p:cNvSpPr txBox="1"/>
          <p:nvPr/>
        </p:nvSpPr>
        <p:spPr>
          <a:xfrm>
            <a:off x="472938" y="182427"/>
            <a:ext cx="7671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Verbraucher-Unterstützung dank Transparenz + Partizipation!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B431DCC-847F-EED7-1DA6-355FBE6E0D11}"/>
              </a:ext>
            </a:extLst>
          </p:cNvPr>
          <p:cNvSpPr/>
          <p:nvPr/>
        </p:nvSpPr>
        <p:spPr>
          <a:xfrm>
            <a:off x="472938" y="1468812"/>
            <a:ext cx="2541432" cy="11029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de-DE" b="1" dirty="0">
                <a:solidFill>
                  <a:srgbClr val="002060"/>
                </a:solidFill>
              </a:rPr>
              <a:t>Co-Kreation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B7FE687-B3C6-EA5E-357D-B68D0B7E3F91}"/>
              </a:ext>
            </a:extLst>
          </p:cNvPr>
          <p:cNvSpPr/>
          <p:nvPr/>
        </p:nvSpPr>
        <p:spPr>
          <a:xfrm>
            <a:off x="3261382" y="1468811"/>
            <a:ext cx="2541432" cy="11029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de-DE" b="1" dirty="0">
                <a:solidFill>
                  <a:srgbClr val="002060"/>
                </a:solidFill>
              </a:rPr>
              <a:t>Hof- bzw. </a:t>
            </a:r>
            <a:br>
              <a:rPr lang="de-DE" b="1" dirty="0">
                <a:solidFill>
                  <a:srgbClr val="002060"/>
                </a:solidFill>
              </a:rPr>
            </a:br>
            <a:r>
              <a:rPr lang="de-DE" b="1" dirty="0">
                <a:solidFill>
                  <a:srgbClr val="002060"/>
                </a:solidFill>
              </a:rPr>
              <a:t>Partner-Besuche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3663819-0345-972E-6A91-78E0EFC4185D}"/>
              </a:ext>
            </a:extLst>
          </p:cNvPr>
          <p:cNvSpPr/>
          <p:nvPr/>
        </p:nvSpPr>
        <p:spPr>
          <a:xfrm>
            <a:off x="6049826" y="1468810"/>
            <a:ext cx="2541432" cy="11029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de-DE" b="1">
                <a:solidFill>
                  <a:srgbClr val="002060"/>
                </a:solidFill>
              </a:rPr>
              <a:t>Kommunikation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9518DA-289E-7CA9-7B0B-B1100DB78C11}"/>
              </a:ext>
            </a:extLst>
          </p:cNvPr>
          <p:cNvSpPr txBox="1">
            <a:spLocks/>
          </p:cNvSpPr>
          <p:nvPr/>
        </p:nvSpPr>
        <p:spPr>
          <a:xfrm>
            <a:off x="472938" y="2037598"/>
            <a:ext cx="254143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361950" marR="0" indent="-3619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5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9518" marR="0" indent="-308681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5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63612" marR="0" indent="-325437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7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7690" marR="0" indent="-228203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55371" marR="0" indent="-326571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de-DE" sz="1200" b="0" dirty="0"/>
              <a:t>Qualität + Preis verstehen und darüber gemeinsam entscheiden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1184D38-3155-B795-E454-BA5209083F6A}"/>
              </a:ext>
            </a:extLst>
          </p:cNvPr>
          <p:cNvSpPr txBox="1">
            <a:spLocks/>
          </p:cNvSpPr>
          <p:nvPr/>
        </p:nvSpPr>
        <p:spPr>
          <a:xfrm>
            <a:off x="3261382" y="2037598"/>
            <a:ext cx="254143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361950" marR="0" indent="-3619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5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9518" marR="0" indent="-308681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5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63612" marR="0" indent="-325437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7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7690" marR="0" indent="-228203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55371" marR="0" indent="-326571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de-DE" sz="1200" b="0" dirty="0"/>
              <a:t> hinter die Kulissen blicken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37FA797-6ABA-36BB-E37E-5F7AD82C3164}"/>
              </a:ext>
            </a:extLst>
          </p:cNvPr>
          <p:cNvSpPr txBox="1">
            <a:spLocks/>
          </p:cNvSpPr>
          <p:nvPr/>
        </p:nvSpPr>
        <p:spPr>
          <a:xfrm>
            <a:off x="6049825" y="2037598"/>
            <a:ext cx="254143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361950" marR="0" indent="-3619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5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59518" marR="0" indent="-308681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5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963612" marR="0" indent="-325437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77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7690" marR="0" indent="-228203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▪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55371" marR="0" indent="-326571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1" i="0" u="none" strike="noStrike" cap="none" spc="0" baseline="0">
                <a:solidFill>
                  <a:srgbClr val="00206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de-DE" sz="1200" b="0" dirty="0"/>
              <a:t>ehrlich und für alle berichten</a:t>
            </a:r>
          </a:p>
        </p:txBody>
      </p:sp>
      <p:pic>
        <p:nvPicPr>
          <p:cNvPr id="7" name="Grafik 6" descr="Ein Bild, das Kuh, Gras, draußen, Säugetier enthält.&#10;&#10;Automatisch generierte Beschreibung">
            <a:extLst>
              <a:ext uri="{FF2B5EF4-FFF2-40B4-BE49-F238E27FC236}">
                <a16:creationId xmlns:a16="http://schemas.microsoft.com/office/drawing/2014/main" id="{637E3A5C-D641-5EE2-C4FD-6B228CD48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82" y="2722526"/>
            <a:ext cx="2524410" cy="14210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53BEC80-3B7F-F9EA-C9ED-A70969DC84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06" t="58013" r="7121" b="28003"/>
          <a:stretch/>
        </p:blipFill>
        <p:spPr>
          <a:xfrm>
            <a:off x="6044454" y="2718008"/>
            <a:ext cx="2524410" cy="14210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6F34DEE-8D19-5160-5389-4847825AAF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0" t="75553" r="10782"/>
          <a:stretch/>
        </p:blipFill>
        <p:spPr>
          <a:xfrm>
            <a:off x="6719157" y="3849240"/>
            <a:ext cx="2006799" cy="50854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1BB5FDA-6707-308F-A3B2-F8B4CAFF23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93" t="13302" r="10863" b="5593"/>
          <a:stretch/>
        </p:blipFill>
        <p:spPr>
          <a:xfrm>
            <a:off x="492349" y="2718008"/>
            <a:ext cx="2502609" cy="1421033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7AFEF98-B1D9-8021-584C-7190CAD8FA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4" y="3456265"/>
            <a:ext cx="2584677" cy="14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38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3589B1A-9BAF-C12F-757E-0F056ECBC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6" t="25015" r="20843" b="15293"/>
          <a:stretch/>
        </p:blipFill>
        <p:spPr>
          <a:xfrm>
            <a:off x="457200" y="789914"/>
            <a:ext cx="7468612" cy="426611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FCBDAAC-234B-EE22-E476-B445D8AE7533}"/>
              </a:ext>
            </a:extLst>
          </p:cNvPr>
          <p:cNvSpPr txBox="1"/>
          <p:nvPr/>
        </p:nvSpPr>
        <p:spPr>
          <a:xfrm>
            <a:off x="472938" y="182427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Das kommt beim Landwirt an…</a:t>
            </a:r>
          </a:p>
        </p:txBody>
      </p:sp>
    </p:spTree>
    <p:extLst>
      <p:ext uri="{BB962C8B-B14F-4D97-AF65-F5344CB8AC3E}">
        <p14:creationId xmlns:p14="http://schemas.microsoft.com/office/powerpoint/2010/main" val="3406821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gebogen Milch">
            <a:hlinkClick r:id="" action="ppaction://media"/>
            <a:extLst>
              <a:ext uri="{FF2B5EF4-FFF2-40B4-BE49-F238E27FC236}">
                <a16:creationId xmlns:a16="http://schemas.microsoft.com/office/drawing/2014/main" id="{1CA54C5F-478C-A692-EBA9-8E9F124AAA2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9613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048E346-C739-FB5D-0094-5C63E5E75E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2"/>
          <a:stretch/>
        </p:blipFill>
        <p:spPr>
          <a:xfrm>
            <a:off x="6391761" y="2879354"/>
            <a:ext cx="2398987" cy="1847140"/>
          </a:xfrm>
          <a:prstGeom prst="rect">
            <a:avLst/>
          </a:prstGeom>
        </p:spPr>
      </p:pic>
      <p:pic>
        <p:nvPicPr>
          <p:cNvPr id="10" name="Grafik 9" descr="Ein Bild, das Text, Softdrink enthält.&#10;&#10;Automatisch generierte Beschreibung">
            <a:extLst>
              <a:ext uri="{FF2B5EF4-FFF2-40B4-BE49-F238E27FC236}">
                <a16:creationId xmlns:a16="http://schemas.microsoft.com/office/drawing/2014/main" id="{024421C0-28DF-9555-03FF-B04366179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40" y="889603"/>
            <a:ext cx="2630821" cy="372049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BE27E54-19C6-420E-CFC7-9BE152367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240860"/>
            <a:ext cx="3522164" cy="361858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99BA132-7D76-4E37-ED51-E687D5ABDE62}"/>
              </a:ext>
            </a:extLst>
          </p:cNvPr>
          <p:cNvSpPr txBox="1"/>
          <p:nvPr/>
        </p:nvSpPr>
        <p:spPr>
          <a:xfrm>
            <a:off x="472938" y="182427"/>
            <a:ext cx="6744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Faire Bio-Weidemilch, von uns Verbrauchern gewählt!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10D4C6B-7C4E-81F0-EF5D-EC209FB8A0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r="14658"/>
          <a:stretch/>
        </p:blipFill>
        <p:spPr>
          <a:xfrm>
            <a:off x="6391761" y="1426157"/>
            <a:ext cx="2398987" cy="1453197"/>
          </a:xfrm>
          <a:prstGeom prst="rect">
            <a:avLst/>
          </a:prstGeom>
        </p:spPr>
      </p:pic>
      <p:pic>
        <p:nvPicPr>
          <p:cNvPr id="14" name="Grafik 13" descr="Zurück mit einfarbiger Füllung">
            <a:extLst>
              <a:ext uri="{FF2B5EF4-FFF2-40B4-BE49-F238E27FC236}">
                <a16:creationId xmlns:a16="http://schemas.microsoft.com/office/drawing/2014/main" id="{2F36B77A-3BED-902A-F61A-B6B553527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298543">
            <a:off x="6055521" y="3489479"/>
            <a:ext cx="895204" cy="895204"/>
          </a:xfrm>
          <a:prstGeom prst="rect">
            <a:avLst/>
          </a:prstGeom>
        </p:spPr>
      </p:pic>
      <p:pic>
        <p:nvPicPr>
          <p:cNvPr id="15" name="Grafik 14" descr="Zurück mit einfarbiger Füllung">
            <a:extLst>
              <a:ext uri="{FF2B5EF4-FFF2-40B4-BE49-F238E27FC236}">
                <a16:creationId xmlns:a16="http://schemas.microsoft.com/office/drawing/2014/main" id="{528E7EDA-8E6C-FF90-79AA-45713A51E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298543">
            <a:off x="3347223" y="635824"/>
            <a:ext cx="895204" cy="89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5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E713690F-F1ED-BCF5-B698-3109857D7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5" y="1338943"/>
            <a:ext cx="3084130" cy="30841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40B70CF-38C7-30E4-3EE4-1E4262358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1" y="1976502"/>
            <a:ext cx="2570895" cy="25708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10FE4B-019D-2148-A902-1B84ECB7E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75" y="1338943"/>
            <a:ext cx="3078219" cy="3078219"/>
          </a:xfrm>
          <a:prstGeom prst="rect">
            <a:avLst/>
          </a:prstGeom>
        </p:spPr>
      </p:pic>
      <p:pic>
        <p:nvPicPr>
          <p:cNvPr id="3" name="Grafik 2" descr="Zurück mit einfarbiger Füllung">
            <a:extLst>
              <a:ext uri="{FF2B5EF4-FFF2-40B4-BE49-F238E27FC236}">
                <a16:creationId xmlns:a16="http://schemas.microsoft.com/office/drawing/2014/main" id="{DB992076-C030-3BC0-26A3-E440E2FA3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98543">
            <a:off x="3083945" y="1350198"/>
            <a:ext cx="895204" cy="895204"/>
          </a:xfrm>
          <a:prstGeom prst="rect">
            <a:avLst/>
          </a:prstGeom>
        </p:spPr>
      </p:pic>
      <p:pic>
        <p:nvPicPr>
          <p:cNvPr id="4" name="Grafik 3" descr="Zurück mit einfarbiger Füllung">
            <a:extLst>
              <a:ext uri="{FF2B5EF4-FFF2-40B4-BE49-F238E27FC236}">
                <a16:creationId xmlns:a16="http://schemas.microsoft.com/office/drawing/2014/main" id="{992DA2DB-1F5C-C977-7748-8778DF468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81007">
            <a:off x="5414911" y="1210120"/>
            <a:ext cx="895204" cy="89520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823EF10-F506-1398-2EEA-770B60389C17}"/>
              </a:ext>
            </a:extLst>
          </p:cNvPr>
          <p:cNvSpPr txBox="1"/>
          <p:nvPr/>
        </p:nvSpPr>
        <p:spPr>
          <a:xfrm>
            <a:off x="472938" y="182427"/>
            <a:ext cx="4456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Dynamischer Prozess, faire Preise!</a:t>
            </a:r>
          </a:p>
        </p:txBody>
      </p:sp>
    </p:spTree>
    <p:extLst>
      <p:ext uri="{BB962C8B-B14F-4D97-AF65-F5344CB8AC3E}">
        <p14:creationId xmlns:p14="http://schemas.microsoft.com/office/powerpoint/2010/main" val="2507855586"/>
      </p:ext>
    </p:extLst>
  </p:cSld>
  <p:clrMapOvr>
    <a:masterClrMapping/>
  </p:clrMapOvr>
</p:sld>
</file>

<file path=ppt/theme/theme1.xml><?xml version="1.0" encoding="utf-8"?>
<a:theme xmlns:a="http://schemas.openxmlformats.org/drawingml/2006/main" name="~4580672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3d2a90-fc60-457e-9c07-2387f5a250ef">
      <Terms xmlns="http://schemas.microsoft.com/office/infopath/2007/PartnerControls"/>
    </lcf76f155ced4ddcb4097134ff3c332f>
    <TaxCatchAll xmlns="72961ab6-a0f8-43fa-b526-ff4611574e8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1DB6C206A046E4FB9E87EBDCB06687C" ma:contentTypeVersion="14" ma:contentTypeDescription="Ein neues Dokument erstellen." ma:contentTypeScope="" ma:versionID="6233352485cb7649a968b79acf21ffad">
  <xsd:schema xmlns:xsd="http://www.w3.org/2001/XMLSchema" xmlns:xs="http://www.w3.org/2001/XMLSchema" xmlns:p="http://schemas.microsoft.com/office/2006/metadata/properties" xmlns:ns2="f83d2a90-fc60-457e-9c07-2387f5a250ef" xmlns:ns3="72961ab6-a0f8-43fa-b526-ff4611574e80" targetNamespace="http://schemas.microsoft.com/office/2006/metadata/properties" ma:root="true" ma:fieldsID="aa0c0fdcf507f1278149f427f0df29c2" ns2:_="" ns3:_="">
    <xsd:import namespace="f83d2a90-fc60-457e-9c07-2387f5a250ef"/>
    <xsd:import namespace="72961ab6-a0f8-43fa-b526-ff4611574e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3d2a90-fc60-457e-9c07-2387f5a250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d3858b32-8d2d-4141-bc71-834018b903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961ab6-a0f8-43fa-b526-ff4611574e8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598316a-9ad6-43c2-bce5-b910273e3dee}" ma:internalName="TaxCatchAll" ma:showField="CatchAllData" ma:web="72961ab6-a0f8-43fa-b526-ff4611574e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F8392C-F3E7-459A-A823-82BECD705AFB}">
  <ds:schemaRefs>
    <ds:schemaRef ds:uri="e52edf6e-910c-4e74-8484-4e03442ae091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23ec756-5f2e-463d-b746-0d22942e72ba"/>
    <ds:schemaRef ds:uri="http://www.w3.org/XML/1998/namespace"/>
    <ds:schemaRef ds:uri="f83d2a90-fc60-457e-9c07-2387f5a250ef"/>
    <ds:schemaRef ds:uri="72961ab6-a0f8-43fa-b526-ff4611574e80"/>
  </ds:schemaRefs>
</ds:datastoreItem>
</file>

<file path=customXml/itemProps2.xml><?xml version="1.0" encoding="utf-8"?>
<ds:datastoreItem xmlns:ds="http://schemas.openxmlformats.org/officeDocument/2006/customXml" ds:itemID="{DA81D4EF-F4FD-4BD1-8ED9-BFD3060BE6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E72755-000B-4187-B175-29782BEDF9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3d2a90-fc60-457e-9c07-2387f5a250ef"/>
    <ds:schemaRef ds:uri="72961ab6-a0f8-43fa-b526-ff4611574e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219</Words>
  <Application>Microsoft Office PowerPoint</Application>
  <PresentationFormat>Bildschirmpräsentation (16:9)</PresentationFormat>
  <Paragraphs>36</Paragraphs>
  <Slides>11</Slides>
  <Notes>2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~4580672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BDG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Nicolas BARTHELME</dc:creator>
  <cp:lastModifiedBy>Nicolas Barthelmé</cp:lastModifiedBy>
  <cp:revision>3</cp:revision>
  <dcterms:created xsi:type="dcterms:W3CDTF">2019-01-30T07:52:26Z</dcterms:created>
  <dcterms:modified xsi:type="dcterms:W3CDTF">2023-06-21T15:37:01Z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248880</vt:lpwstr>
  </property>
  <property fmtid="{D5CDD505-2E9C-101B-9397-08002B2CF9AE}" pid="3" name="NXPowerLiteSettings">
    <vt:lpwstr>C74006B004C800</vt:lpwstr>
  </property>
  <property fmtid="{D5CDD505-2E9C-101B-9397-08002B2CF9AE}" pid="4" name="NXPowerLiteVersion">
    <vt:lpwstr>S6.2.6</vt:lpwstr>
  </property>
  <property fmtid="{D5CDD505-2E9C-101B-9397-08002B2CF9AE}" pid="5" name="MSIP_Label_a9be80aa-1d81-4f9b-a725-00b7929cdbde_Enabled">
    <vt:lpwstr>True</vt:lpwstr>
  </property>
  <property fmtid="{D5CDD505-2E9C-101B-9397-08002B2CF9AE}" pid="6" name="MSIP_Label_a9be80aa-1d81-4f9b-a725-00b7929cdbde_SiteId">
    <vt:lpwstr>b2e0bd95-d717-4462-b33e-dcaec4e9c4ec</vt:lpwstr>
  </property>
  <property fmtid="{D5CDD505-2E9C-101B-9397-08002B2CF9AE}" pid="7" name="MSIP_Label_a9be80aa-1d81-4f9b-a725-00b7929cdbde_Owner">
    <vt:lpwstr>nicolas.barthelme@savencia.com</vt:lpwstr>
  </property>
  <property fmtid="{D5CDD505-2E9C-101B-9397-08002B2CF9AE}" pid="8" name="MSIP_Label_a9be80aa-1d81-4f9b-a725-00b7929cdbde_SetDate">
    <vt:lpwstr>2019-01-30T07:59:54.4634637Z</vt:lpwstr>
  </property>
  <property fmtid="{D5CDD505-2E9C-101B-9397-08002B2CF9AE}" pid="9" name="MSIP_Label_a9be80aa-1d81-4f9b-a725-00b7929cdbde_Name">
    <vt:lpwstr>C2-Restricted</vt:lpwstr>
  </property>
  <property fmtid="{D5CDD505-2E9C-101B-9397-08002B2CF9AE}" pid="10" name="MSIP_Label_a9be80aa-1d81-4f9b-a725-00b7929cdbde_Application">
    <vt:lpwstr>Microsoft Azure Information Protection</vt:lpwstr>
  </property>
  <property fmtid="{D5CDD505-2E9C-101B-9397-08002B2CF9AE}" pid="11" name="MSIP_Label_a9be80aa-1d81-4f9b-a725-00b7929cdbde_Extended_MSFT_Method">
    <vt:lpwstr>Automatic</vt:lpwstr>
  </property>
  <property fmtid="{D5CDD505-2E9C-101B-9397-08002B2CF9AE}" pid="12" name="Sensitivity">
    <vt:lpwstr>C2-Restricted</vt:lpwstr>
  </property>
  <property fmtid="{D5CDD505-2E9C-101B-9397-08002B2CF9AE}" pid="13" name="ContentTypeId">
    <vt:lpwstr>0x010100B1DB6C206A046E4FB9E87EBDCB06687C</vt:lpwstr>
  </property>
  <property fmtid="{D5CDD505-2E9C-101B-9397-08002B2CF9AE}" pid="14" name="MediaServiceImageTags">
    <vt:lpwstr/>
  </property>
</Properties>
</file>